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139" autoAdjust="0"/>
  </p:normalViewPr>
  <p:slideViewPr>
    <p:cSldViewPr>
      <p:cViewPr varScale="1">
        <p:scale>
          <a:sx n="77" d="100"/>
          <a:sy n="77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82C-BF21-4357-95FA-E2F769517C5A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313-B127-4A64-B909-810917597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82C-BF21-4357-95FA-E2F769517C5A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313-B127-4A64-B909-810917597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82C-BF21-4357-95FA-E2F769517C5A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313-B127-4A64-B909-810917597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82C-BF21-4357-95FA-E2F769517C5A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313-B127-4A64-B909-810917597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82C-BF21-4357-95FA-E2F769517C5A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313-B127-4A64-B909-810917597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82C-BF21-4357-95FA-E2F769517C5A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313-B127-4A64-B909-810917597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82C-BF21-4357-95FA-E2F769517C5A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313-B127-4A64-B909-810917597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82C-BF21-4357-95FA-E2F769517C5A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313-B127-4A64-B909-810917597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82C-BF21-4357-95FA-E2F769517C5A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313-B127-4A64-B909-810917597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82C-BF21-4357-95FA-E2F769517C5A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313-B127-4A64-B909-810917597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582C-BF21-4357-95FA-E2F769517C5A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313-B127-4A64-B909-810917597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5582C-BF21-4357-95FA-E2F769517C5A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C8313-B127-4A64-B909-810917597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ренк\Pictures\угол.пр.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14511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Уголок природы в старшей группе №9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2214554"/>
            <a:ext cx="4500594" cy="46434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Автор: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воспитатель  </a:t>
            </a:r>
            <a:r>
              <a:rPr lang="ru-RU" sz="2000" dirty="0" smtClean="0">
                <a:solidFill>
                  <a:srgbClr val="FFFF00"/>
                </a:solidFill>
              </a:rPr>
              <a:t>Калмыкова И.А. 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МБДОУ « Детский сад </a:t>
            </a:r>
            <a:r>
              <a:rPr lang="ru-RU" sz="2000" dirty="0">
                <a:solidFill>
                  <a:srgbClr val="FFFF00"/>
                </a:solidFill>
              </a:rPr>
              <a:t>к</a:t>
            </a:r>
            <a:r>
              <a:rPr lang="ru-RU" sz="2000" dirty="0" smtClean="0">
                <a:solidFill>
                  <a:srgbClr val="FFFF00"/>
                </a:solidFill>
              </a:rPr>
              <a:t>омбинированного вида №15»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« Вишенка»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г</a:t>
            </a:r>
            <a:r>
              <a:rPr lang="ru-RU" sz="2000" dirty="0" smtClean="0">
                <a:solidFill>
                  <a:srgbClr val="FFFF00"/>
                </a:solidFill>
              </a:rPr>
              <a:t>.Краснозаводск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Иренк\Pictures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286861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Незаменим наш макет в других видах деятельности , например в изобразительной деятельности , лепим с ребятами разных животных . При этом развивается мелкая моторика рук , внимание , интеллектуальная и творческая активность , формируется любовь к природе.</a:t>
            </a:r>
            <a:endParaRPr lang="ru-RU" sz="2000" dirty="0"/>
          </a:p>
        </p:txBody>
      </p:sp>
      <p:pic>
        <p:nvPicPr>
          <p:cNvPr id="9219" name="Picture 3" descr="C:\Users\Иренк\Desktop\Новая папка (уголок природы)\IMG_24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28604"/>
            <a:ext cx="4038600" cy="4000528"/>
          </a:xfrm>
          <a:prstGeom prst="rect">
            <a:avLst/>
          </a:prstGeom>
          <a:noFill/>
        </p:spPr>
      </p:pic>
      <p:pic>
        <p:nvPicPr>
          <p:cNvPr id="9220" name="Picture 4" descr="C:\Users\Иренк\Desktop\Новая папка (уголок природы)\IMG_24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357562"/>
            <a:ext cx="403860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Иренк\Pictures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Поздней осенью сажаем с ребятами лук и учим наших детей ухаживать за ним. Каждому ребенку хочется посадить свою луковку. Ребята узнают о пользе лука . Научатся выполнять коллективные </a:t>
            </a:r>
            <a:r>
              <a:rPr lang="ru-RU" sz="2000" dirty="0" err="1" smtClean="0">
                <a:solidFill>
                  <a:srgbClr val="C00000"/>
                </a:solidFill>
              </a:rPr>
              <a:t>поручения,увидят</a:t>
            </a:r>
            <a:r>
              <a:rPr lang="ru-RU" sz="2000" dirty="0" smtClean="0">
                <a:solidFill>
                  <a:srgbClr val="C00000"/>
                </a:solidFill>
              </a:rPr>
              <a:t> результат своего труда 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Иренк\Desktop\Новая папка (уголок природы)\IMG_23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43" name="Picture 3" descr="C:\Users\Иренк\Desktop\Новая папка (уголок природы)\IMG_23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Иренк\Pictures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4071966" cy="57150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С луком дружат все спортсмены,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Любят взрослые и дети.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Даже те, кто на диете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Потребляют непременно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Наш зелёный овощ лук.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Ведь во всех супах, борщах,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Вторых блюдах, овощах,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Привкус он даёт особый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Ты не веришь нам? Попробуй!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1266" name="Picture 2" descr="C:\Users\Иренк\Desktop\Новая папка (уголок природы)\IMG_23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14752"/>
            <a:ext cx="3857652" cy="2928958"/>
          </a:xfrm>
          <a:prstGeom prst="rect">
            <a:avLst/>
          </a:prstGeom>
          <a:noFill/>
        </p:spPr>
      </p:pic>
      <p:pic>
        <p:nvPicPr>
          <p:cNvPr id="11267" name="Picture 3" descr="C:\Users\Иренк\Desktop\Новая папка (уголок природы)\IMG_24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3439" y="357166"/>
            <a:ext cx="3964841" cy="3071834"/>
          </a:xfrm>
          <a:prstGeom prst="rect">
            <a:avLst/>
          </a:prstGeom>
          <a:noFill/>
        </p:spPr>
      </p:pic>
      <p:pic>
        <p:nvPicPr>
          <p:cNvPr id="11" name="Рисунок 1" descr="стихи про лу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214950"/>
            <a:ext cx="1214478" cy="121447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ренк\Picture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21431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СПАСИБО ЗА ВНИМАНИЕ !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енк\Pictures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86808" cy="32258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Дошкольное детство – начальный этап формирования личности человека, его ценностной ориентации в окружающем мире. В этот период закладывается позитивное отношение к природе, к «рукотворному миру», к себе и окружающим </a:t>
            </a:r>
            <a:r>
              <a:rPr lang="ru-RU" sz="1800" dirty="0" smtClean="0">
                <a:solidFill>
                  <a:srgbClr val="FF0000"/>
                </a:solidFill>
              </a:rPr>
              <a:t>людям. В этом возрасте необходимо создать для ребенка соответствующую атмосферу. В рамках деятельности дошкольного учреждения это возможно путем создания уголков природы в групповых помещениях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1026" name="Picture 2" descr="C:\Users\Иренк\Pictures\ребенок и природ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29000"/>
            <a:ext cx="542928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ренк\Pictures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Задачи уголка природы в старшей группе: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Продолжить формирование у ребенка представлений о живой и неживой природе, умений наблюдать, сравнивать предметы, обобщать и классифицировать по различным признакам (сезонные изменения, почвенное питание, количество света, тепла, влаги), применять полученные знания и умения на практике; 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Продолжить знакомство детей с растениями, особенностями их внешнего строения. В этот период идет знакомство не только с разнообразием листьев, но и стеблей, и цветов;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Закрепить умения дошкольников определять способ ухода за растениями в зависимости от вида листьев и стебля растения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Воспитывать бережное отношение ко всему живому, заботливое отношение к объектам живой и неживой природы, как части нашей экосистемы;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Развивать познавательную активность дошкольников в процессе экспериментирования, творческий подход к выполнению заданий, нестандартность мышления в процессе проведения эксперимента;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Продолжить развитие познавательной деятельности ребенка, включая знания о некоторых способах вегетативного размножения, в частности стеблевыми черенками;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Формировать основы экологического воспитания дошкольника.</a:t>
            </a:r>
          </a:p>
          <a:p>
            <a:pPr lvl="0" algn="just">
              <a:buFont typeface="Wingdings" pitchFamily="2" charset="2"/>
              <a:buChar char="ü"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Иренк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Наш уголок природы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Иренк\Desktop\Новая папка (уголок природы)\IMG_24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71678"/>
            <a:ext cx="4038600" cy="4143404"/>
          </a:xfrm>
          <a:prstGeom prst="rect">
            <a:avLst/>
          </a:prstGeom>
          <a:noFill/>
        </p:spPr>
      </p:pic>
      <p:pic>
        <p:nvPicPr>
          <p:cNvPr id="2051" name="Picture 3" descr="C:\Users\Иренк\Desktop\Новая папка (уголок природы)\IMG_24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85860"/>
            <a:ext cx="403860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енк\Pictures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615475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В календаре природы отмечаем мы погоду </a:t>
            </a: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/>
            </a:r>
            <a:br>
              <a:rPr lang="ru-RU" sz="1800" dirty="0" smtClean="0">
                <a:latin typeface="Georgia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Georgia" pitchFamily="18" charset="0"/>
              </a:rPr>
              <a:t>         </a:t>
            </a: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Ведение и заполнение календарей природы имеет большое значение для экологического воспитания и развития детей. У детей 5-6 лет, которые начинают понимать окружающий их мир, изменения в природе вызывают живейший интерес. Одним из самых доступных способов понять окружающую действительность в этот период является наблюдение. Через наблюдение за изменениями в природе ребенок учится анализировать, делать выводы, запоминать периодичность изменений. </a:t>
            </a:r>
            <a:b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1800" dirty="0"/>
          </a:p>
        </p:txBody>
      </p:sp>
      <p:pic>
        <p:nvPicPr>
          <p:cNvPr id="3076" name="Picture 4" descr="C:\Users\Иренк\Desktop\Новая папка (уголок природы)\IMG_24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57628"/>
            <a:ext cx="4038600" cy="271464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8604"/>
            <a:ext cx="4000528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Иренк\Pictures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24399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Наши книги и пособия , которые помогают нам узнать много интересного о мире природы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857495"/>
            <a:ext cx="4040188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857496"/>
            <a:ext cx="4041775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C:\Users\Иренк\Desktop\Новая папка (уголок природы)\IMG_24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500306"/>
            <a:ext cx="4041775" cy="3929090"/>
          </a:xfrm>
          <a:prstGeom prst="rect">
            <a:avLst/>
          </a:prstGeom>
          <a:noFill/>
        </p:spPr>
      </p:pic>
      <p:pic>
        <p:nvPicPr>
          <p:cNvPr id="4101" name="Picture 5" descr="C:\Users\Иренк\Desktop\Новая папка (уголок природы)\IMG_24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28868"/>
            <a:ext cx="404018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Иренк\Pictures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714356"/>
            <a:ext cx="4257676" cy="20002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Развитие ребенка лучше всего происходит через игровую деятельность. </a:t>
            </a:r>
            <a:b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Иренк\Desktop\Новая папка (уголок природы)\IMG_24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57232"/>
            <a:ext cx="4038600" cy="4143404"/>
          </a:xfrm>
          <a:prstGeom prst="rect">
            <a:avLst/>
          </a:prstGeom>
          <a:noFill/>
        </p:spPr>
      </p:pic>
      <p:pic>
        <p:nvPicPr>
          <p:cNvPr id="5123" name="Picture 3" descr="C:\Users\Иренк\Desktop\Новая папка (уголок природы)\IMG_24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928934"/>
            <a:ext cx="403860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Иренк\Pictures\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Экспериментируя , проводим с ребятами наблюдения за ростом растений и выращивания их в разных условиях. </a:t>
            </a:r>
            <a:br>
              <a:rPr lang="ru-RU" sz="2200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 Экспериментальная деятельность побуждает дошкольников сравнивать, сопоставлять, идет развитие наблюдательности, мышления, восприятия, воображения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.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148" name="Picture 4" descr="C:\Users\Иренк\Desktop\Новая папка (уголок природы)\IMG_24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57496"/>
            <a:ext cx="4038600" cy="3500462"/>
          </a:xfrm>
          <a:prstGeom prst="rect">
            <a:avLst/>
          </a:prstGeom>
          <a:noFill/>
        </p:spPr>
      </p:pic>
      <p:pic>
        <p:nvPicPr>
          <p:cNvPr id="6150" name="Picture 6" descr="C:\Users\Иренк\Desktop\Новая папка (уголок природы)\Весна 2016\Фото-03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86058"/>
            <a:ext cx="3214710" cy="3340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Иренк\Pictures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31543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Представляем вам макет деревянного дома, сделанный руками наших родителей из природного материала, мы используем его для закрепления знаний детей о временах года.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Иренк\Desktop\Новая папка (уголок природы)\IMG_25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5728"/>
            <a:ext cx="4038600" cy="3214710"/>
          </a:xfrm>
          <a:prstGeom prst="rect">
            <a:avLst/>
          </a:prstGeom>
          <a:noFill/>
        </p:spPr>
      </p:pic>
      <p:pic>
        <p:nvPicPr>
          <p:cNvPr id="7171" name="Picture 3" descr="C:\Users\Иренк\Desktop\Новая папка (уголок природы)\IMG_24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00438"/>
            <a:ext cx="403860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403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Уголок природы в старшей группе №9</vt:lpstr>
      <vt:lpstr>Дошкольное детство – начальный этап формирования личности человека, его ценностной ориентации в окружающем мире. В этот период закладывается позитивное отношение к природе, к «рукотворному миру», к себе и окружающим людям. В этом возрасте необходимо создать для ребенка соответствующую атмосферу. В рамках деятельности дошкольного учреждения это возможно путем создания уголков природы в групповых помещениях. </vt:lpstr>
      <vt:lpstr>Задачи уголка природы в старшей группе:</vt:lpstr>
      <vt:lpstr>Наш уголок природы</vt:lpstr>
      <vt:lpstr> В календаре природы отмечаем мы погоду            Ведение и заполнение календарей природы имеет большое значение для экологического воспитания и развития детей. У детей 5-6 лет, которые начинают понимать окружающий их мир, изменения в природе вызывают живейший интерес. Одним из самых доступных способов понять окружающую действительность в этот период является наблюдение. Через наблюдение за изменениями в природе ребенок учится анализировать, делать выводы, запоминать периодичность изменений.  </vt:lpstr>
      <vt:lpstr>Наши книги и пособия , которые помогают нам узнать много интересного о мире природы</vt:lpstr>
      <vt:lpstr>Развитие ребенка лучше всего происходит через игровую деятельность.  </vt:lpstr>
      <vt:lpstr>Экспериментируя , проводим с ребятами наблюдения за ростом растений и выращивания их в разных условиях.   Экспериментальная деятельность побуждает дошкольников сравнивать, сопоставлять, идет развитие наблюдательности, мышления, восприятия, воображения.</vt:lpstr>
      <vt:lpstr>Представляем вам макет деревянного дома, сделанный руками наших родителей из природного материала, мы используем его для закрепления знаний детей о временах года.</vt:lpstr>
      <vt:lpstr>Незаменим наш макет в других видах деятельности , например в изобразительной деятельности , лепим с ребятами разных животных . При этом развивается мелкая моторика рук , внимание , интеллектуальная и творческая активность , формируется любовь к природе.</vt:lpstr>
      <vt:lpstr>Поздней осенью сажаем с ребятами лук и учим наших детей ухаживать за ним. Каждому ребенку хочется посадить свою луковку. Ребята узнают о пользе лука . Научатся выполнять коллективные поручения,увидят результат своего труда .</vt:lpstr>
      <vt:lpstr>С луком дружат все спортсмены, Любят взрослые и дети. Даже те, кто на диете Потребляют непременно Наш зелёный овощ лук.  Ведь во всех супах, борщах, Вторых блюдах, овощах, Привкус он даёт особый Ты не веришь нам? Попробуй!  </vt:lpstr>
      <vt:lpstr> 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 калмыкава</dc:creator>
  <cp:lastModifiedBy>вика калмыкава</cp:lastModifiedBy>
  <cp:revision>36</cp:revision>
  <dcterms:created xsi:type="dcterms:W3CDTF">2017-04-30T10:06:47Z</dcterms:created>
  <dcterms:modified xsi:type="dcterms:W3CDTF">2017-09-16T08:08:50Z</dcterms:modified>
</cp:coreProperties>
</file>