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7" r:id="rId5"/>
    <p:sldId id="261" r:id="rId6"/>
    <p:sldId id="272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2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62A3-F15F-4029-B71D-5127A9145854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321D3-D22F-4B93-B45B-6B26F62B5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енк\Pictures\дет.са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357298"/>
            <a:ext cx="7358114" cy="335758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Добро пожаловать в нашу группу – большую,  дружную и озорную…</a:t>
            </a:r>
            <a:br>
              <a:rPr lang="ru-RU" sz="4800" dirty="0" smtClean="0">
                <a:solidFill>
                  <a:srgbClr val="0070C0"/>
                </a:solidFill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Иренк\Pictures\Новая папка экология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25114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Вот и центр игр у нас, здесь можно с куклами играть или всех на ужин праздничный позвать.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Иренк\Desktop\фото дет.сад(№15)\играем и занимаемся в группе\Фото-0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71810"/>
            <a:ext cx="4038600" cy="3571900"/>
          </a:xfrm>
          <a:prstGeom prst="rect">
            <a:avLst/>
          </a:prstGeom>
          <a:noFill/>
        </p:spPr>
      </p:pic>
      <p:pic>
        <p:nvPicPr>
          <p:cNvPr id="2051" name="Picture 3" descr="C:\Users\Иренк\Desktop\фото дет.сад(№15)\играем и занимаемся в группе\Фото-04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43248"/>
            <a:ext cx="40386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ренк\Pictures\Новая папка экология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Конструкторов и игр разных много, они способностям открывают дорогу!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Иренк\Desktop\фото дет.сад(№15)\играем и занимаемся в группе\IMG_2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Иренк\Desktop\фото дет.сад(№15)\играем и занимаемся в группе\магни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Иренк\Pictures\Новая папка экология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Гуляем мы в любое время года и в любую погоду.</a:t>
            </a:r>
            <a:endParaRPr lang="ru-RU" sz="3200" dirty="0"/>
          </a:p>
        </p:txBody>
      </p:sp>
      <p:pic>
        <p:nvPicPr>
          <p:cNvPr id="4099" name="Picture 3" descr="C:\Users\Иренк\Desktop\фото дет.сад(№15)\гуляем в любую погоду\1491927933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429024" cy="3929090"/>
          </a:xfrm>
          <a:prstGeom prst="rect">
            <a:avLst/>
          </a:prstGeom>
          <a:noFill/>
        </p:spPr>
      </p:pic>
      <p:pic>
        <p:nvPicPr>
          <p:cNvPr id="4100" name="Picture 4" descr="C:\Users\Иренк\Desktop\фото дет.сад(№15)\гуляем в любую погоду\IMG_2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Иренк\Pictures\Новая папка экология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Любят наши ребята попрыгать, поскакать и в уборке воспитателям помогать</a:t>
            </a:r>
            <a:r>
              <a:rPr lang="ru-RU" sz="2800" dirty="0" smtClean="0">
                <a:solidFill>
                  <a:srgbClr val="00B050"/>
                </a:solidFill>
              </a:rPr>
              <a:t>!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123" name="Picture 3" descr="C:\Users\Иренк\Desktop\фото дет.сад(№15)\гуляем в любую погоду\IMG_21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4038600" cy="3734606"/>
          </a:xfrm>
          <a:prstGeom prst="rect">
            <a:avLst/>
          </a:prstGeom>
          <a:noFill/>
        </p:spPr>
      </p:pic>
      <p:pic>
        <p:nvPicPr>
          <p:cNvPr id="5124" name="Picture 4" descr="C:\Users\Иренк\Desktop\фото дет.сад(№15)\гуляем в любую погоду\IMG_23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43182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енк\Pictures\дет.са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5643602" cy="364333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Что такое счастье?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Проще нет ответа.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Оно есть у каждого – Это наши дети!!!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енк\Pictures\дет.са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35115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енк\Pictures\дет.сад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63500"/>
            <a:ext cx="9191626" cy="698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686568" cy="121444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 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Руссо Ж.-Ж.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Иренк\Desktop\фото дет.сад(№15)\наш досуг\IMG_26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612702"/>
            <a:ext cx="6500812" cy="4875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Иренк\Pictures\Новая папка экология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Здоровье в порядке, спасибо зарядке!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Иренк\Desktop\фото дет.сад(№15)\играем и занимаемся в группе\рабочий стол 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38600" cy="2880320"/>
          </a:xfrm>
          <a:prstGeom prst="rect">
            <a:avLst/>
          </a:prstGeom>
          <a:noFill/>
        </p:spPr>
      </p:pic>
      <p:pic>
        <p:nvPicPr>
          <p:cNvPr id="7171" name="Picture 3" descr="C:\Users\Иренк\Desktop\фото дет.сад(№15)\играем и занимаемся в группе\рабочий стол 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40968"/>
            <a:ext cx="4172272" cy="3216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Иренк\Pictures\Новая папка экология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86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Продолжаем укреплять наше здоровье.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Лук от семи недуг!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На подоконнике растет, поливать не забываем и урожай не один раз собираем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" name="Picture 3" descr="C:\Users\Иренк\Desktop\Новая папка (уголок природы)\IMG_23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6" name="Picture 4" descr="C:\Users\Иренк\Desktop\Новая папка (уголок природы)\IMG_24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43314"/>
            <a:ext cx="40386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Иренк\Pictures\Новая папка экология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901014" cy="22145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Группа наша это большая семья,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дружная и озорная!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Знаем мы страну и край родной и гордится  ими, помогает уголок Родины любимой!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ренк\Desktop\фото дет.сад(№15)\IMG_26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2285992"/>
            <a:ext cx="603461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Иренк\Pictures\Новая папка экология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25114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Экскурсия к памятнику погибших воинов в  г.Краснозаводск. В каждом городе и в каждом селе то монумент, то скромный обелиск, напоминает нынешнему поколению, что ради жизни на земле, ради детей и внуков миллионы Советских людей отдали свои жизни.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Иренк\Desktop\фото дет.сад(№15)\9 мая\IMG_2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43248"/>
            <a:ext cx="4038600" cy="3286148"/>
          </a:xfrm>
          <a:prstGeom prst="rect">
            <a:avLst/>
          </a:prstGeom>
          <a:noFill/>
        </p:spPr>
      </p:pic>
      <p:pic>
        <p:nvPicPr>
          <p:cNvPr id="6147" name="Picture 3" descr="C:\Users\Иренк\Desktop\фото дет.сад(№15)\9 мая\IMG_25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143248"/>
            <a:ext cx="40386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Иренк\Pictures\Новая папка экология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Ну , а здесь, привлекая всех ребят книжки умные стоят. Что и где и почему? Кто, когда, откуда? Все поведают они, тем кто верит в чудо!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Иренк\Desktop\Новая папка (уголок природы)\IMG_24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86058"/>
            <a:ext cx="4038600" cy="3714776"/>
          </a:xfrm>
          <a:prstGeom prst="rect">
            <a:avLst/>
          </a:prstGeom>
          <a:noFill/>
        </p:spPr>
      </p:pic>
      <p:pic>
        <p:nvPicPr>
          <p:cNvPr id="4099" name="Picture 3" descr="C:\Users\Иренк\Desktop\Новая папка (уголок природы)\IMG_24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43050"/>
            <a:ext cx="403860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Иренк\Pictures\Новая папка экология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Скучно детям не бывает, когда в театр они играют, роли на себя ребята принимают и в жизненные ситуации отражают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C:\Users\Иренк\Desktop\фото дет.сад(№15)\наш досуг\IMG_2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580624"/>
          </a:xfrm>
          <a:prstGeom prst="rect">
            <a:avLst/>
          </a:prstGeom>
          <a:noFill/>
        </p:spPr>
      </p:pic>
      <p:pic>
        <p:nvPicPr>
          <p:cNvPr id="5123" name="Picture 3" descr="C:\Users\Иренк\Desktop\фото дет.сад(№15)\наш досуг\IMG_2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28736"/>
            <a:ext cx="40386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Иренк\Pictures\Новая папка экология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25761"/>
            <a:ext cx="3500462" cy="24746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Ручки в рукава вставляем и любую сказку оживляем…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Иренк\Desktop\фото дет.сад(№15)\наш досуг\IMG_2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43248"/>
            <a:ext cx="4038600" cy="3571900"/>
          </a:xfrm>
          <a:prstGeom prst="rect">
            <a:avLst/>
          </a:prstGeom>
          <a:noFill/>
        </p:spPr>
      </p:pic>
      <p:pic>
        <p:nvPicPr>
          <p:cNvPr id="6147" name="Picture 3" descr="C:\Users\Иренк\Desktop\фото дет.сад(№15)\наш досуг\IMG_2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28670"/>
            <a:ext cx="403860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229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Добро пожаловать в нашу группу – большую,  дружную и озорную… </vt:lpstr>
      <vt:lpstr>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  Руссо Ж.-Ж.  </vt:lpstr>
      <vt:lpstr>Здоровье в порядке, спасибо зарядке!</vt:lpstr>
      <vt:lpstr>Продолжаем укреплять наше здоровье. Лук от семи недуг! На подоконнике растет, поливать не забываем и урожай не один раз собираем.</vt:lpstr>
      <vt:lpstr>Группа наша это большая семья, дружная и озорная! Знаем мы страну и край родной и гордится  ими, помогает уголок Родины любимой!</vt:lpstr>
      <vt:lpstr>Экскурсия к памятнику погибших воинов в  г.Краснозаводск. В каждом городе и в каждом селе то монумент, то скромный обелиск, напоминает нынешнему поколению, что ради жизни на земле, ради детей и внуков миллионы Советских людей отдали свои жизни. </vt:lpstr>
      <vt:lpstr>Ну , а здесь, привлекая всех ребят книжки умные стоят. Что и где и почему? Кто, когда, откуда? Все поведают они, тем кто верит в чудо!</vt:lpstr>
      <vt:lpstr>Скучно детям не бывает, когда в театр они играют, роли на себя ребята принимают и в жизненные ситуации отражают.</vt:lpstr>
      <vt:lpstr>Ручки в рукава вставляем и любую сказку оживляем…</vt:lpstr>
      <vt:lpstr>Вот и центр игр у нас, здесь можно с куклами играть или всех на ужин праздничный позвать. </vt:lpstr>
      <vt:lpstr>Конструкторов и игр разных много, они способностям открывают дорогу!</vt:lpstr>
      <vt:lpstr>Гуляем мы в любое время года и в любую погоду.</vt:lpstr>
      <vt:lpstr>Любят наши ребята попрыгать, поскакать и в уборке воспитателям помогать!</vt:lpstr>
      <vt:lpstr>Что такое счастье? Проще нет ответа. Оно есть у каждого – Это наши дети!!!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 калмыкава</dc:creator>
  <cp:lastModifiedBy>Оксана Назаренко</cp:lastModifiedBy>
  <cp:revision>64</cp:revision>
  <dcterms:created xsi:type="dcterms:W3CDTF">2017-10-03T14:20:35Z</dcterms:created>
  <dcterms:modified xsi:type="dcterms:W3CDTF">2017-10-17T15:55:32Z</dcterms:modified>
</cp:coreProperties>
</file>