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79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72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8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7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7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1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24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5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84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1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4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3B201-59C9-4EF8-9EF5-521699EF27E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B7B71-9E9C-49EC-A70E-FD6B40FFD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54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_x392474008" descr="cif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2492896"/>
            <a:ext cx="3920480" cy="31459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Проект «В гостях у дедушки Корнея»</a:t>
            </a:r>
            <a:endParaRPr lang="ru-RU" sz="3600" dirty="0" smtClean="0">
              <a:effectLst/>
            </a:endParaRPr>
          </a:p>
          <a:p>
            <a:r>
              <a:rPr lang="ru-RU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Подготовила Калмыкова И.А..</a:t>
            </a:r>
            <a:endParaRPr lang="ru-RU" dirty="0" smtClean="0">
              <a:solidFill>
                <a:srgbClr val="0070C0"/>
              </a:solidFill>
              <a:effectLst/>
            </a:endParaRPr>
          </a:p>
          <a:p>
            <a:endParaRPr lang="ru-RU" sz="360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5"/>
            <a:ext cx="2520280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Ребята раскрашивали героев сказок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LENOVO\Desktop\проект в гостях у дедушки Чуковского\IMG_3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ENOVO\Desktop\проект в гостях у дедушки Чуковского\IMG_35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49213"/>
            <a:ext cx="93218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Тетрализованная постановка « Федорино горе»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LENOVO\Desktop\проект в гостях у дедушки Чуковского\IMG_35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LENOVO\Desktop\проект в гостях у дедушки Чуковского\IMG_35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38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 Федорино горе»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LENOVO\Desktop\проект в гостях у дедушки Чуковского\IMG_35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LENOVO\Desktop\проект в гостях у дедушки Чуковского\IMG_35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3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961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Познавательна деятельность с использованием игр, загадок, физминутки « Путешествие по сказкам К.И.Чуковского»</a:t>
            </a:r>
            <a:endParaRPr lang="ru-RU" sz="2400" dirty="0"/>
          </a:p>
        </p:txBody>
      </p:sp>
      <p:pic>
        <p:nvPicPr>
          <p:cNvPr id="17410" name="Picture 2" descr="C:\Users\LENOVO\Desktop\проект в гостях у дедушки Чуковского\IMG_35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LENOVO\Desktop\проект в гостях у дедушки Чуковского\IMG_35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60848"/>
            <a:ext cx="40386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4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Гости «Мухи Цокотухи»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д/и « Посуда для бабушки Федоры»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482" name="Picture 2" descr="C:\Users\LENOVO\Desktop\проект в гостях у дедушки Чуковского\IMG_35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LENOVO\Desktop\проект в гостях у дедушки Чуковского\IMG_35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Итоговое мероприятие викторина « Сказки дедушки Корнея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21506" name="Picture 2" descr="C:\Users\LENOVO\Desktop\проект в гостях у дедушки Чуковского\IMG_35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LENOVO\Desktop\проект в гостях у дедушки Чуковского\IMG_3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 Кто излечит , исцелит?»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2530" name="Picture 2" descr="C:\Users\LENOVO\Desktop\проект в гостях у дедушки Чуковского\IMG_35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LENOVO\Desktop\проект в гостях у дедушки Чуковского\IMG_35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40386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151216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Анализ результата проекта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35779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У детей </a:t>
            </a:r>
            <a:r>
              <a:rPr lang="ru-RU" sz="2000" dirty="0">
                <a:solidFill>
                  <a:srgbClr val="7030A0"/>
                </a:solidFill>
              </a:rPr>
              <a:t>повысился уровень знаний о сказках; умение узнавать сказки, определять её героев и отношения между ними; понимание детьми сказки; способность понимать связь между событиями и строить умозаключения; повысилась речевая активность. Сформировалось умение выразительно читать стихи, инсценировать эпизоды сказок.</a:t>
            </a:r>
            <a:endParaRPr lang="ru-RU" sz="2000" dirty="0" smtClean="0">
              <a:solidFill>
                <a:srgbClr val="7030A0"/>
              </a:solidFill>
              <a:effectLst/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Большой интерес проявили дети к музею «В гостях у дедушки Корнея», созданному совместно с родителями и детьми. Положительный эмоциональный заряд дети получили во время проведения итогового мероприятия</a:t>
            </a:r>
            <a:r>
              <a:rPr lang="ru-RU" sz="2000" dirty="0"/>
              <a:t>.</a:t>
            </a:r>
            <a:endParaRPr lang="ru-RU" sz="2000" dirty="0" smtClean="0">
              <a:effectLst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65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53" y="-49213"/>
            <a:ext cx="93281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3600400" cy="53285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70C0"/>
                </a:solidFill>
              </a:rPr>
              <a:t>По ним  мы учиться хотим понемногу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Тому, чтоб друзьям приходить на подмогу.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Чтобы животных жалеть и любить,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Чтобы не хвастать и не хитрить.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 Чтоб не хлебнуть нам Федорина горе-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 Надо порядок поддерживать в доме;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 Чтоб не попасть на обед к Бармалею-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 Слушаться надо того, кто умнее.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Хорошие книжки писал дед Корней-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Воспитывал взрослых,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а  не только  детей.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Будут и внуки наши, и дети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Сказки читать любимые эти.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376264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276872"/>
            <a:ext cx="238601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0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_x188794232" descr="cif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" y="109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5266928" cy="532859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</a:rPr>
              <a:t>Имя: Корней Чуковский ( Николай Корнейчуков )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Дата рождения: 31 марта 1882 г.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Возраст</a:t>
            </a:r>
            <a:r>
              <a:rPr lang="ru-RU" sz="2000" dirty="0">
                <a:solidFill>
                  <a:srgbClr val="7030A0"/>
                </a:solidFill>
              </a:rPr>
              <a:t>: 87 лет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Дата смерти: 28 октября 1969 г.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Место рождения: Санкт-Петербург, Российская империя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Деятельность</a:t>
            </a:r>
            <a:r>
              <a:rPr lang="ru-RU" sz="2000" dirty="0">
                <a:solidFill>
                  <a:srgbClr val="7030A0"/>
                </a:solidFill>
              </a:rPr>
              <a:t>: поэт, прозаик, публицист, литературный критик, переводчик, литературовед, журналист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Теги: поэт, журналист, переводчик, литературовед, публицист, прозаик, критик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6" name="Picture 4" descr="C:\Users\LENOVO\Pictures\ч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1"/>
            <a:ext cx="244827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_x188794232" descr="cif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" y="-295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  <a:t>Вид проекта: </a:t>
            </a:r>
            <a:r>
              <a:rPr lang="ru-RU" sz="2800" dirty="0">
                <a:solidFill>
                  <a:srgbClr val="C00000"/>
                </a:solidFill>
                <a:ea typeface="Calibri"/>
              </a:rPr>
              <a:t>Групповой, познавательно-исследовательский, творческий, игровой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55976" y="2060848"/>
            <a:ext cx="4248472" cy="4536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Участники проекта: 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дети подготовительной группы, воспитатели, родители воспитанников.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По продолжительности – краткосрочный. 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Длительность проекта :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27.01-31.01.2020г.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LENOVO\Desktop\проект в гостях у дедушки Чуковского\IMG_35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7444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" y="-9525"/>
            <a:ext cx="9164638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752528"/>
          </a:xfrm>
        </p:spPr>
        <p:txBody>
          <a:bodyPr>
            <a:noAutofit/>
          </a:bodyPr>
          <a:lstStyle/>
          <a:p>
            <a:r>
              <a:rPr lang="ru-RU" sz="1800" b="1" u="sng" dirty="0">
                <a:solidFill>
                  <a:srgbClr val="C00000"/>
                </a:solidFill>
              </a:rPr>
              <a:t>Актуальность: </a:t>
            </a:r>
            <a:r>
              <a:rPr lang="ru-RU" sz="1800" b="1" dirty="0">
                <a:solidFill>
                  <a:srgbClr val="C00000"/>
                </a:solidFill>
              </a:rPr>
              <a:t>Художественная литература открывает и объясняет ребенку жизнь общества и природы, мир человеческих чувств и взаимоотношений. Она развивает мышление и воображение ребенка, обобщает его эмоции, дает прекрасные образцы русского литературного языка. Произведения К. </a:t>
            </a:r>
            <a:r>
              <a:rPr lang="ru-RU" sz="1800" b="1" dirty="0" err="1">
                <a:solidFill>
                  <a:srgbClr val="C00000"/>
                </a:solidFill>
              </a:rPr>
              <a:t>И.Чуковского</a:t>
            </a:r>
            <a:r>
              <a:rPr lang="ru-RU" sz="1800" b="1" dirty="0">
                <a:solidFill>
                  <a:srgbClr val="C00000"/>
                </a:solidFill>
              </a:rPr>
              <a:t> имеют огромное воспитательное, познавательное и эстетическое, т.к. они расширяют кругозор ребенка, воздействуют на личность малыша, развивают умение тонко чувствовать форму и ритм родного языка. Реализация данного педагогического проекта обеспечит психологическое формирование читателя в дошкольнике. А увлекательное общение с творчеством К.И.Чуковского будет способствовать развитию интереса к книге, что будет являться неотъемлемой частью системы образования дошкольников на этапе становления современной </a:t>
            </a:r>
            <a:r>
              <a:rPr lang="ru-RU" sz="1800" b="1" dirty="0" smtClean="0">
                <a:solidFill>
                  <a:srgbClr val="C00000"/>
                </a:solidFill>
              </a:rPr>
              <a:t>личности. Актуальность </a:t>
            </a:r>
            <a:r>
              <a:rPr lang="ru-RU" sz="1800" b="1" dirty="0">
                <a:solidFill>
                  <a:srgbClr val="C00000"/>
                </a:solidFill>
              </a:rPr>
              <a:t>проекта состоит в том, что он сочетает в себе средства и способы развития творческих и речевых способностей ребенка. Можно утверждать, что художественно – эстетическая деятельность является источником развития чувств, глубоких переживаний и открытий ребенка, приобщает его к духовным ценностям. В игре незаметно активизируется словарь ребенка, совершенствуется звуковая культура речи.</a:t>
            </a:r>
            <a:r>
              <a:rPr lang="ru-RU" sz="1800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/>
              </a:rPr>
            </a:br>
            <a:endParaRPr lang="ru-RU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x188794232" descr="cif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" y="109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536504"/>
          </a:xfrm>
        </p:spPr>
        <p:txBody>
          <a:bodyPr>
            <a:normAutofit fontScale="90000"/>
          </a:bodyPr>
          <a:lstStyle/>
          <a:p>
            <a:r>
              <a:rPr lang="ru-RU" sz="20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  <a:t>Цель проекта: </a:t>
            </a:r>
            <a:r>
              <a:rPr lang="ru-RU" sz="2000" b="1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  <a:t/>
            </a:r>
            <a:br>
              <a:rPr lang="ru-RU" sz="2000" b="1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C00000"/>
                </a:solidFill>
                <a:ea typeface="Calibri"/>
              </a:rPr>
              <a:t>Приобщение детей к чтению художественной литературы в процессе знакомства с жизнью и творчеством Корнея Ивановича </a:t>
            </a:r>
            <a:r>
              <a:rPr lang="ru-RU" sz="2000" b="1" dirty="0" smtClean="0">
                <a:solidFill>
                  <a:srgbClr val="C00000"/>
                </a:solidFill>
                <a:ea typeface="Calibri"/>
              </a:rPr>
              <a:t>Чуковского</a:t>
            </a:r>
            <a:br>
              <a:rPr lang="ru-RU" sz="2000" b="1" dirty="0" smtClean="0">
                <a:solidFill>
                  <a:srgbClr val="C00000"/>
                </a:solidFill>
                <a:ea typeface="Calibri"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  <a:t>Задачи проекта: </a:t>
            </a:r>
            <a:r>
              <a:rPr lang="ru-RU" sz="2000" b="1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  <a:t/>
            </a:r>
            <a:br>
              <a:rPr lang="ru-RU" sz="2000" b="1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ea typeface="Calibri"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9A0000"/>
                </a:solidFill>
                <a:ea typeface="Calibri"/>
              </a:rPr>
              <a:t>- Познакомить детей с жизнью и творчеством К.И.Чуковского;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9A0000"/>
                </a:solidFill>
                <a:ea typeface="Calibri"/>
              </a:rPr>
              <a:t>- Углубить знания детей о животном мире через произведения К.И.Чуковского; 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9A0000"/>
                </a:solidFill>
                <a:ea typeface="Calibri"/>
              </a:rPr>
              <a:t>- Формировать у детей эмоционально-образное восприятие произведений через художественное описание образов. Посредством произведений К.И.Чуковского способствовать воспитанию у детей добрых чувств, интереса и любви к животным, сочувствия к попавшим в беду.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9A0000"/>
                </a:solidFill>
                <a:ea typeface="Calibri"/>
              </a:rPr>
              <a:t>- Мотивировать детей и родителей на развитие традиции семейного чтения, а так же на выполнение творческих работ по прочитанному материалу.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9A0000"/>
                </a:solidFill>
                <a:ea typeface="Calibri"/>
              </a:rPr>
              <a:t>- Создать условия в группах для поддержания интереса детей к творчеству К.И.Чуковского;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b="1" dirty="0">
                <a:solidFill>
                  <a:srgbClr val="9A0000"/>
                </a:solidFill>
                <a:ea typeface="Calibri"/>
              </a:rPr>
              <a:t>- Организовать совместную деятельность педагогов, детей и родителей</a:t>
            </a:r>
            <a:r>
              <a:rPr lang="ru-RU" sz="2000" b="1" dirty="0">
                <a:solidFill>
                  <a:srgbClr val="C00000"/>
                </a:solidFill>
                <a:ea typeface="Calibri"/>
              </a:rPr>
              <a:t>.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447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764704"/>
            <a:ext cx="4896544" cy="48245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Этапы работы: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u="sng" dirty="0" smtClean="0">
                <a:solidFill>
                  <a:srgbClr val="C00000"/>
                </a:solidFill>
              </a:rPr>
              <a:t>1 этап подготовительный:  </a:t>
            </a:r>
            <a:r>
              <a:rPr lang="ru-RU" sz="2400" dirty="0" smtClean="0">
                <a:solidFill>
                  <a:srgbClr val="C00000"/>
                </a:solidFill>
              </a:rPr>
              <a:t>составление плана-схемы проекта. Подбор информации, литературы, дополнительного материала.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u="sng" dirty="0" smtClean="0">
                <a:solidFill>
                  <a:srgbClr val="C00000"/>
                </a:solidFill>
              </a:rPr>
              <a:t>2 этап основной </a:t>
            </a:r>
            <a:r>
              <a:rPr lang="ru-RU" sz="2400" dirty="0" smtClean="0">
                <a:solidFill>
                  <a:srgbClr val="C00000"/>
                </a:solidFill>
              </a:rPr>
              <a:t>: работа по плану с детьми, родителями.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u="sng" dirty="0" smtClean="0">
                <a:solidFill>
                  <a:srgbClr val="C00000"/>
                </a:solidFill>
              </a:rPr>
              <a:t>3 этап итоговый:</a:t>
            </a:r>
            <a:r>
              <a:rPr lang="ru-RU" sz="2400" dirty="0" smtClean="0">
                <a:solidFill>
                  <a:srgbClr val="C00000"/>
                </a:solidFill>
              </a:rPr>
              <a:t>  итоговое мероприятие викторина «Сказки дедушки Корнея», подведение итогов ,  презентация проекта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80729"/>
            <a:ext cx="16561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6" y="30057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54586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Содержание проекта: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Развитие речи: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Беседы о жизни и творчестве К.И.Чуковского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Слушание аудио сказок К.И. Чуковского в его исполнении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Пересказ почитанных сказок, их инсценировка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Рассматривания иллюстраций разных художников к сказкам К.И. Чуковского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Просмотр мультфильмов с использованием компьютерной техники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Художественное творчество: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Раскраски « Герои сказок Чуковского»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_ Лепка сюжета из сказки « Муха Цокотуха»</a:t>
            </a:r>
            <a:endParaRPr lang="ru-RU" sz="2000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2918970"/>
              </p:ext>
            </p:extLst>
          </p:nvPr>
        </p:nvGraphicFramePr>
        <p:xfrm>
          <a:off x="463550" y="3790950"/>
          <a:ext cx="193675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Диаграмма" r:id="rId4" imgW="218996" imgH="2647875" progId="MSGraph.Chart.8">
                  <p:embed followColorScheme="full"/>
                </p:oleObj>
              </mc:Choice>
              <mc:Fallback>
                <p:oleObj name="Диаграмма" r:id="rId4" imgW="218996" imgH="264787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550" y="3790950"/>
                        <a:ext cx="193675" cy="234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8" y="1639760"/>
            <a:ext cx="1390844" cy="182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1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620688"/>
            <a:ext cx="5698976" cy="5616624"/>
          </a:xfrm>
        </p:spPr>
        <p:txBody>
          <a:bodyPr>
            <a:normAutofit/>
          </a:bodyPr>
          <a:lstStyle/>
          <a:p>
            <a:r>
              <a:rPr lang="ru-RU" sz="2000" u="sng" dirty="0" smtClean="0">
                <a:solidFill>
                  <a:srgbClr val="C00000"/>
                </a:solidFill>
              </a:rPr>
              <a:t>Игровая деятельность</a:t>
            </a:r>
            <a:br>
              <a:rPr lang="ru-RU" sz="2000" u="sng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д/и « Что нужно Мойдодыру»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Сюжетно-ролевая игра « Доктор Айболит»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Тетрализованая постановка « Федорино горе»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д/и « Найди лишнего»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НОД « Путешествие по сказкам К.И.Чуковского»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u="sng" dirty="0" smtClean="0">
                <a:solidFill>
                  <a:srgbClr val="C00000"/>
                </a:solidFill>
              </a:rPr>
              <a:t>Работа с родителями</a:t>
            </a:r>
            <a:br>
              <a:rPr lang="ru-RU" sz="2000" u="sng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Беседа с родителями « Знакомство с проектом»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Чтение сказок с детьми дома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Помощь в пополнении книжного уголка сказками К.И.Чуковского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Домашнее задание для родителей и детей ( рисование иллюстраций к сказкам, выставка работ)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u="sng" dirty="0" smtClean="0">
                <a:solidFill>
                  <a:srgbClr val="C00000"/>
                </a:solidFill>
              </a:rPr>
              <a:t>Итоговое мероприятие 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- Викторина « Сказки дедушки Корненя»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8" y="3429001"/>
            <a:ext cx="207722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1800200" cy="216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4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44016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В рамках проекта совместно с родителями  и детьми был создан мини музей « В гостях у дедушки Корнея»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LENOVO\Desktop\проект в гостях у дедушки Чуковского\IMG_35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942"/>
            <a:ext cx="4038600" cy="302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385</Words>
  <Application>Microsoft Office PowerPoint</Application>
  <PresentationFormat>Экран (4:3)</PresentationFormat>
  <Paragraphs>28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Диаграмма Microsoft Graph</vt:lpstr>
      <vt:lpstr>   </vt:lpstr>
      <vt:lpstr>Имя: Корней Чуковский ( Николай Корнейчуков ) Дата рождения: 31 марта 1882 г. Возраст: 87 лет Дата смерти: 28 октября 1969 г. Место рождения: Санкт-Петербург, Российская империя Деятельность: поэт, прозаик, публицист, литературный критик, переводчик, литературовед, журналист Теги: поэт, журналист, переводчик, литературовед, публицист, прозаик, критик  </vt:lpstr>
      <vt:lpstr>Вид проекта: Групповой, познавательно-исследовательский, творческий, игровой </vt:lpstr>
      <vt:lpstr>Актуальность: Художественная литература открывает и объясняет ребенку жизнь общества и природы, мир человеческих чувств и взаимоотношений. Она развивает мышление и воображение ребенка, обобщает его эмоции, дает прекрасные образцы русского литературного языка. Произведения К. И.Чуковского имеют огромное воспитательное, познавательное и эстетическое, т.к. они расширяют кругозор ребенка, воздействуют на личность малыша, развивают умение тонко чувствовать форму и ритм родного языка. Реализация данного педагогического проекта обеспечит психологическое формирование читателя в дошкольнике. А увлекательное общение с творчеством К.И.Чуковского будет способствовать развитию интереса к книге, что будет являться неотъемлемой частью системы образования дошкольников на этапе становления современной личности. Актуальность проекта состоит в том, что он сочетает в себе средства и способы развития творческих и речевых способностей ребенка. Можно утверждать, что художественно – эстетическая деятельность является источником развития чувств, глубоких переживаний и открытий ребенка, приобщает его к духовным ценностям. В игре незаметно активизируется словарь ребенка, совершенствуется звуковая культура речи. </vt:lpstr>
      <vt:lpstr>Цель проекта:   Приобщение детей к чтению художественной литературы в процессе знакомства с жизнью и творчеством Корнея Ивановича Чуковского  Задачи проекта:   - Познакомить детей с жизнью и творчеством К.И.Чуковского; - Углубить знания детей о животном мире через произведения К.И.Чуковского;  - Формировать у детей эмоционально-образное восприятие произведений через художественное описание образов. Посредством произведений К.И.Чуковского способствовать воспитанию у детей добрых чувств, интереса и любви к животным, сочувствия к попавшим в беду. - Мотивировать детей и родителей на развитие традиции семейного чтения, а так же на выполнение творческих работ по прочитанному материалу. - Создать условия в группах для поддержания интереса детей к творчеству К.И.Чуковского; - Организовать совместную деятельность педагогов, детей и родителей. </vt:lpstr>
      <vt:lpstr>Этапы работы:  1 этап подготовительный:  составление плана-схемы проекта. Подбор информации, литературы, дополнительного материала.  2 этап основной : работа по плану с детьми, родителями.  3 этап итоговый:  итоговое мероприятие викторина «Сказки дедушки Корнея», подведение итогов ,  презентация проекта.</vt:lpstr>
      <vt:lpstr>Содержание проекта: Развитие речи: _ Беседы о жизни и творчестве К.И.Чуковского _ Слушание аудио сказок К.И. Чуковского в его исполнении _ Пересказ почитанных сказок, их инсценировка _ Рассматривания иллюстраций разных художников к сказкам К.И. Чуковского _ Просмотр мультфильмов с использованием компьютерной техники Художественное творчество: _ Раскраски « Герои сказок Чуковского» _ Лепка сюжета из сказки « Муха Цокотуха»</vt:lpstr>
      <vt:lpstr>Игровая деятельность - д/и « Что нужно Мойдодыру» - Сюжетно-ролевая игра « Доктор Айболит» - Тетрализованая постановка « Федорино горе» - д/и « Найди лишнего» - НОД « Путешествие по сказкам К.И.Чуковского» Работа с родителями - Беседа с родителями « Знакомство с проектом» - Чтение сказок с детьми дома - Помощь в пополнении книжного уголка сказками К.И.Чуковского - Домашнее задание для родителей и детей ( рисование иллюстраций к сказкам, выставка работ) Итоговое мероприятие  - Викторина « Сказки дедушки Корненя» </vt:lpstr>
      <vt:lpstr>В рамках проекта совместно с родителями  и детьми был создан мини музей « В гостях у дедушки Корнея»</vt:lpstr>
      <vt:lpstr>Ребята раскрашивали героев сказок</vt:lpstr>
      <vt:lpstr>Тетрализованная постановка « Федорино горе»</vt:lpstr>
      <vt:lpstr>« Федорино горе»</vt:lpstr>
      <vt:lpstr>Познавательна деятельность с использованием игр, загадок, физминутки « Путешествие по сказкам К.И.Чуковского»</vt:lpstr>
      <vt:lpstr>Гости «Мухи Цокотухи» д/и « Посуда для бабушки Федоры»</vt:lpstr>
      <vt:lpstr>Итоговое мероприятие викторина « Сказки дедушки Корнея»</vt:lpstr>
      <vt:lpstr>« Кто излечит , исцелит?»</vt:lpstr>
      <vt:lpstr>Анализ результата проекта</vt:lpstr>
      <vt:lpstr>По ним  мы учиться хотим понемногу Тому, чтоб друзьям приходить на подмогу. Чтобы животных жалеть и любить, Чтобы не хвастать и не хитрить.  Чтоб не хлебнуть нам Федорина горе-  Надо порядок поддерживать в доме;  Чтоб не попасть на обед к Бармалею-  Слушаться надо того, кто умнее. Хорошие книжки писал дед Корней- Воспитывал взрослых, а  не только  детей. Будут и внуки наши, и дети Сказки читать любимые эти.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15</cp:revision>
  <dcterms:created xsi:type="dcterms:W3CDTF">2020-02-07T13:06:22Z</dcterms:created>
  <dcterms:modified xsi:type="dcterms:W3CDTF">2020-02-07T15:49:13Z</dcterms:modified>
</cp:coreProperties>
</file>