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B414-F5BF-46C9-83C9-F33790F2620C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CFC99-4F97-4C43-AA6B-B882AE681CB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B414-F5BF-46C9-83C9-F33790F2620C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CFC99-4F97-4C43-AA6B-B882AE681C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B414-F5BF-46C9-83C9-F33790F2620C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CFC99-4F97-4C43-AA6B-B882AE681C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B414-F5BF-46C9-83C9-F33790F2620C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CFC99-4F97-4C43-AA6B-B882AE681C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B414-F5BF-46C9-83C9-F33790F2620C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CFC99-4F97-4C43-AA6B-B882AE681CB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B414-F5BF-46C9-83C9-F33790F2620C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CFC99-4F97-4C43-AA6B-B882AE681C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B414-F5BF-46C9-83C9-F33790F2620C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CFC99-4F97-4C43-AA6B-B882AE681C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B414-F5BF-46C9-83C9-F33790F2620C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CFC99-4F97-4C43-AA6B-B882AE681C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B414-F5BF-46C9-83C9-F33790F2620C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CFC99-4F97-4C43-AA6B-B882AE681C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B414-F5BF-46C9-83C9-F33790F2620C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CFC99-4F97-4C43-AA6B-B882AE681C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B414-F5BF-46C9-83C9-F33790F2620C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ABCFC99-4F97-4C43-AA6B-B882AE681CB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5DCB414-F5BF-46C9-83C9-F33790F2620C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ABCFC99-4F97-4C43-AA6B-B882AE681CB2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23528" y="116632"/>
            <a:ext cx="8568952" cy="32403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043608" y="155547"/>
            <a:ext cx="7416824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«Мастерим игры своими руками.»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Мастер-класс по изготовлению дидактического пособия для детей дошкольного возраста</a:t>
            </a:r>
            <a:endParaRPr kumimoji="0" lang="ru-RU" sz="4000" b="0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7" name="Рисунок 6" descr="10071817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501007"/>
            <a:ext cx="3744416" cy="3243925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4211960" y="4005064"/>
            <a:ext cx="4824536" cy="2448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Подготовила и провела воспитатель </a:t>
            </a: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МБДОУ «Детский сад комбинированного вида № 15»</a:t>
            </a:r>
          </a:p>
          <a:p>
            <a:pPr algn="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Рудь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Светлана Анатольевна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57570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8640960" cy="6100518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251520" y="5445224"/>
            <a:ext cx="8712968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latin typeface="Monotype Corsiva" pitchFamily="66" charset="0"/>
              </a:rPr>
              <a:t>Спасибо за внимание!</a:t>
            </a:r>
            <a:endParaRPr lang="ru-RU" sz="66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611560" y="332656"/>
            <a:ext cx="8208912" cy="27363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827584" y="337174"/>
            <a:ext cx="792088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Начиная с самого раннего возраста ребёнок активно познаёт мир, исследуя всё происходящее вокруг. Поэтому развивающие дидактические игры занимают важнейшее место в жизни ребёнка. Они расширяют представление малыша об окружающем мире, обучают ребёнка наблюдать и выделять характерные признаки предметов (величину, форму, цвет, различать их, а также устанавливать простейшие взаимосвязи).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   Обучающие игры-занятия помогут малышу подготовиться к школе, так как дидактические игры для дошкольников позволяют не только узнать что-то новое, но и применить полученные знания на практике. Несомненно, такие навыки станут основой дальнейшего успешного обучения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4" name="Рисунок 3" descr="http://raguda.ru/images/igry-svoimi-rukami-dlja-doshkolnikov-22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852936"/>
            <a:ext cx="5276850" cy="374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1158542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068960"/>
            <a:ext cx="2587884" cy="357301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39552" y="476672"/>
            <a:ext cx="8208912" cy="22322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683568" y="416322"/>
            <a:ext cx="799288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    Предлагаю всем педагогам и родителям детей от 2 до 7 лет самостоятельно буквально за несколько минут изготовить вот такой яркий, забавный и полезный конструктор.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    И так нам понадобиться: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• Салфетки универсальные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• Ножницы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• Карандаш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• Трафарет геометрических фигур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6" name="Рисунок 5" descr="i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52936"/>
            <a:ext cx="3361112" cy="3744416"/>
          </a:xfrm>
          <a:prstGeom prst="rect">
            <a:avLst/>
          </a:prstGeom>
        </p:spPr>
      </p:pic>
      <p:pic>
        <p:nvPicPr>
          <p:cNvPr id="7" name="Рисунок 6" descr="http://raguda.ru/images/igry-svoimi-rukami-dlja-doshkolnikov-22_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780928"/>
            <a:ext cx="5276850" cy="3890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6ebe30a77be611e5858974d4352ba423_6ebe30c27be611e5858974d4352ba423-480x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692696"/>
            <a:ext cx="2808312" cy="3624064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683568" y="260648"/>
            <a:ext cx="7992888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827584" y="356487"/>
            <a:ext cx="777686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     Из разноцветных салфеток можно вырезать разнообразные фигурки и делать интересные аппликации, выкладывать узоры, цветы, дома, деревья и т. д., на сколько развита фантазия и воображение…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4" name="Рисунок 3" descr="http://raguda.ru/images/igry-svoimi-rukami-dlja-doshkolnikov-22_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84784"/>
            <a:ext cx="3790553" cy="3277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raguda.ru/images/igry-svoimi-rukami-dlja-doshkolnikov-22_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573016"/>
            <a:ext cx="4366617" cy="3061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84" y="4611730"/>
            <a:ext cx="2808312" cy="224627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827584" y="116632"/>
            <a:ext cx="7704856" cy="31683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971600" y="138971"/>
            <a:ext cx="6984776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Данное пособие поможет: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Развивать у детей мышление, внимание, фантазию, восприятие устной и зрительной информации.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Совершенствовать все виды счёта.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Учить обобщать и сравнивать предметы по величине.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Развивать мелкую моторику пальцев рук.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Формировать представления о геометрических фигурах, формах.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Закреплять умение классифицировать предметы по общим качествам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(форме, величине, цвету) 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Развивать речь детей, умение делать простые выводы.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Закрепить и расширить пространственное представление.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4" name="Рисунок 3" descr="http://raguda.ru/images/igry-svoimi-rukami-dlja-doshkolnikov-22_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429000"/>
            <a:ext cx="4006577" cy="3061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raguda.ru/images/igry-svoimi-rukami-dlja-doshkolnikov-22_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356992"/>
            <a:ext cx="4222601" cy="3133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raguda.ru/images/igry-svoimi-rukami-dlja-doshkolnikov-22_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2520279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raguda.ru/images/igry-svoimi-rukami-dlja-doshkolnikov-22_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88640"/>
            <a:ext cx="273630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raguda.ru/images/igry-svoimi-rukami-dlja-doshkolnikov-22_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564904"/>
            <a:ext cx="230425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raguda.ru/images/igry-svoimi-rukami-dlja-doshkolnikov-22_1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2564904"/>
            <a:ext cx="223224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raguda.ru/images/igry-svoimi-rukami-dlja-doshkolnikov-22_1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4797152"/>
            <a:ext cx="288032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raguda.ru/images/igry-svoimi-rukami-dlja-doshkolnikov-22_12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188640"/>
            <a:ext cx="2926457" cy="2125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raguda.ru/images/igry-svoimi-rukami-dlja-doshkolnikov-22_13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4869160"/>
            <a:ext cx="223224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gnom.jpe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687616" y="2492896"/>
            <a:ext cx="3456384" cy="403244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188640"/>
            <a:ext cx="8568952" cy="6480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395536" y="781726"/>
            <a:ext cx="8208912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Варианты игры –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«Собери красивые бусы»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 - желанию дети выбирают разные геометрические фигуры и раскладывают их в определённой последовательности собирая тем самым бусы.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«Напиши цифры. 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 - воспитатель говорит цифру, а ребенок должен выложить цифру из любых фигур, которые он выберет.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«Напиши букву. 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 - ребенок выкладывает букву.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«Выложи предмет»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 - ребенок выкладывает, например дом (геометрические фигуры выбирает сам ребенок, затем солнышко и т. д. В последующем можно выложить целую "картину" (развивает творчество ребенка) 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«Найди пару», «Найди такую же… 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 - учить подбирать геометрические фигуры разные по величине, форме, цвету, сравнивать и находить сходства, различия. Развивать наблюдательность.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«Что изменилось? 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 упражнять в правильном назывании геометрических фигур, развивать зрительную память.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67544" y="260648"/>
            <a:ext cx="8352928" cy="63367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539552" y="836174"/>
            <a:ext cx="8208912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«Подбери фигуру»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 - закрепить представления детей о геометрических формах, упражнять в их назывании.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«Три квадрата»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 - научить детей соотносить по величине три предмета и обозначить их отношения словами: «большой», маленький», «средний»,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самый большой», «самый маленький».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«Геометрическое лото»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 - учить детей сравнивать форму изображенного предмета с геометрической фигурой подбирать предметы по геометрическому образцу.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«Какие бывают фигуры»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 - познакомить детей с новыми формами: овалом, прямоугольником, треугольником, давая их в паре с уже знакомыми: квадрат-треугольник, квадрат-прямоугольник, круг-овал.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«Кому какая форма»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 - учить детей группировать геометрические фигуры (овалы, круги) по форме, отвлекаясь от цвета, величины.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«Составь предмет»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 - упражнять в составлении силуэта предмета из отдельных частей (геометрических фигур)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nordostiki.ru/photos/5980d9e7a25d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780928"/>
            <a:ext cx="5130453" cy="388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http://excessreserves.ru/gallery/didakticheskiy-material-dlya-razvitiya-vnimaniya-detey-28815-larg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3834309" cy="337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340908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50411"/>
            <a:ext cx="2016224" cy="2634281"/>
          </a:xfrm>
          <a:prstGeom prst="rect">
            <a:avLst/>
          </a:prstGeom>
        </p:spPr>
      </p:pic>
      <p:pic>
        <p:nvPicPr>
          <p:cNvPr id="5" name="Рисунок 4" descr="4416198_детей-изображение-девушки-улыбка-лице-искусств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3645024"/>
            <a:ext cx="3024336" cy="307559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</TotalTime>
  <Words>300</Words>
  <Application>Microsoft Office PowerPoint</Application>
  <PresentationFormat>Экран (4:3)</PresentationFormat>
  <Paragraphs>39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</cp:revision>
  <dcterms:created xsi:type="dcterms:W3CDTF">2017-12-15T05:43:03Z</dcterms:created>
  <dcterms:modified xsi:type="dcterms:W3CDTF">2017-12-15T06:56:01Z</dcterms:modified>
</cp:coreProperties>
</file>