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17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1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1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35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2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2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5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7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3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36A87-15A4-45AC-A3CA-DA49C317BC3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99CB2-DE25-4005-954C-FD7103CFF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3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7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3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5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2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9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9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9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6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9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47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58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40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207267" y="1559293"/>
            <a:ext cx="6448927" cy="2675823"/>
          </a:xfrm>
          <a:prstGeom prst="roundRect">
            <a:avLst/>
          </a:prstGeom>
          <a:solidFill>
            <a:srgbClr val="6F1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8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8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8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76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</Words>
  <Application>Microsoft Office PowerPoint</Application>
  <PresentationFormat>Широкоэкранный</PresentationFormat>
  <Paragraphs>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nikolarud@yandex.ru</dc:creator>
  <cp:lastModifiedBy>nikolarud@yandex.ru</cp:lastModifiedBy>
  <cp:revision>2</cp:revision>
  <dcterms:created xsi:type="dcterms:W3CDTF">2020-04-23T12:09:55Z</dcterms:created>
  <dcterms:modified xsi:type="dcterms:W3CDTF">2020-04-23T12:17:12Z</dcterms:modified>
</cp:coreProperties>
</file>