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393305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Викторова  Ольга Викторовна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88840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средней группы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«Воздух и его свойства»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8577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Совместное оформление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ДОУ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Воздух  и его свойства»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home-pc\Desktop\О.В\20180601_1345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399" y="2078948"/>
            <a:ext cx="245059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07" y="2103569"/>
            <a:ext cx="2448272" cy="18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90" y="2103568"/>
            <a:ext cx="2340223" cy="18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088" y="631981"/>
            <a:ext cx="6864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воздух постоянно нас окружает;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воздух легче 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воздух есть внутри предметов;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воздух есть внутри людей;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без воздуха не возможна жизнь;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воздух не имеет запаха, но может передавать запах;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ветер - движение воздуха.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775" y="3744228"/>
            <a:ext cx="6979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 о том, что работа по данному проекту позволила расширить знания детей о свойствах  воздуха . Удалось научить детей самостоятельно проводить простейшие опыты.  Дети получили огромное удовольствие, исследуя тему «Воздух и его свойства»</a:t>
            </a:r>
          </a:p>
        </p:txBody>
      </p:sp>
    </p:spTree>
    <p:extLst>
      <p:ext uri="{BB962C8B-B14F-4D97-AF65-F5344CB8AC3E}">
        <p14:creationId xmlns:p14="http://schemas.microsoft.com/office/powerpoint/2010/main" val="33156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5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« Воздух и его свойства».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 группы, воспитанники средней группы.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 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долгосрочный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 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воздух является одним из важнейшим объектом окружающей человека среды. Без воздуха немыслимо существование любого живого организма.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познавательную активность в процессе экспериментирования; расширять знания о воздухе.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60648"/>
            <a:ext cx="76328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-Развивающие 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самостоятельно делать выводы, на основе практического опыта.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условие для развития образного мышления , сообразительности, внимания.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формированию мыслительных операций ,развитию речи, умению аргументировать свои высказывания.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-Образовательные 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кругозор детей о воздухе и его свойствах, используя опыты  и эксперименты (образовательная область познания)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свободное общение со взрослыми и сверстниками в процессе проведения опытов, обогащать словарь детей: прозрачный, невидимый (речевая область).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навыки взаимодействия в коллективе ,в группе(социально-коммуникативная  область)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-Воспитательные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позитивное отношение к окружающему миру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самостоятельность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понимать учебную задачу и выполнять ее самостоятельно.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экспериментированию, воспитывать аккуратность при работе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0966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-итоговое занятие; презентация проекта в ДОУ; творческая презентация с участием детей: «Опыты и эксперименты в ДОУ; оформление экспериментального уголка проекта.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проекта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 составление перспективного плана работы с детьми,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 разработка конспектов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описание опытов;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оформление экспериментального уголка</a:t>
            </a:r>
          </a:p>
        </p:txBody>
      </p:sp>
    </p:spTree>
    <p:extLst>
      <p:ext uri="{BB962C8B-B14F-4D97-AF65-F5344CB8AC3E}">
        <p14:creationId xmlns:p14="http://schemas.microsoft.com/office/powerpoint/2010/main" val="13249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 опыты)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воздушным  шариком, салфетками- самолеты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целлофановыми пакетами.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home-pc\Desktop\О.В\IMG-8b65af5d12bc6d0ca325a43eb0cdf44e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52" y="1624990"/>
            <a:ext cx="1562100" cy="208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-pc\Desktop\О.В\IMG-6cd77fd0cb19476c2f033c2ca2dc19e3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52" y="1624990"/>
            <a:ext cx="156400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-pc\Desktop\О.В\DSC038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02" y="3710965"/>
            <a:ext cx="2228850" cy="167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ome-pc\Desktop\О.В\DSC038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8" y="3718183"/>
            <a:ext cx="231838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55576" y="55892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воздух нельзя увидеть, но его можно почувствовать. Он попадает в разные предметы и изменяет 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96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с помощью веера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 descr="C:\Users\home-pc\Desktop\О.В\IMG-32e3dd5e8d74b1213ebb121394bdbd5e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98022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56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 воздуха - это ветер.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1409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 человеке.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home-pc\AppData\Local\Temp\Rar$DIa3536.27051\DSC037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59" y="3933056"/>
            <a:ext cx="2211909" cy="158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-pc\AppData\Local\Temp\Rar$DIa3536.27051\DSC037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57" y="3933055"/>
            <a:ext cx="1978086" cy="15859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07904" y="5661248"/>
            <a:ext cx="502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Мы  выдыхаете воздух ,и вода движется  Воздух есть внутри вас.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4. Воздух находится в различных предметах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(горошек)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home-pc\AppData\Local\Temp\Rar$DIa3536.12549\DSC037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1643"/>
            <a:ext cx="1944216" cy="14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24928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Воздух находится не только в невидимом состоянии вокруг нас, но и в различных предметах.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292494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№5  с вертушкой- цветочком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home-pc\Desktop\О.В\IMG-28f6988b00d31aa14bcfb614ab238f9c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1991"/>
            <a:ext cx="1524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-pc\Desktop\О.В\IMG-e4a5e849d03c5b1805baf949d7ea108c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16" y="3981991"/>
            <a:ext cx="150685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139952" y="5702763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Воздух может двигать предметы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Опыт № 6 « Мыльные пузыри»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3752"/>
            <a:ext cx="167989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11" y="1268760"/>
            <a:ext cx="26041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52" y="1053753"/>
            <a:ext cx="17409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Вывод:</a:t>
            </a:r>
            <a:r>
              <a:rPr lang="ru-RU" dirty="0"/>
              <a:t> внутри мыльных пузырей находится воздух.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2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шары»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0326"/>
            <a:ext cx="1421219" cy="190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1111"/>
            <a:ext cx="1433256" cy="190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4046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рисования.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(выдувание трубочкой).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9413"/>
            <a:ext cx="1454714" cy="19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94794"/>
            <a:ext cx="1473893" cy="196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6795" y="3573016"/>
            <a:ext cx="419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А. С. Пушкина «Ветер, ветер! Ты могуч…»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55" y="4265423"/>
            <a:ext cx="1647131" cy="219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73853"/>
            <a:ext cx="1637400" cy="21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245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RePack by Diakov</cp:lastModifiedBy>
  <cp:revision>14</cp:revision>
  <dcterms:created xsi:type="dcterms:W3CDTF">2018-08-15T11:41:26Z</dcterms:created>
  <dcterms:modified xsi:type="dcterms:W3CDTF">2020-10-18T12:14:07Z</dcterms:modified>
</cp:coreProperties>
</file>