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9" r:id="rId3"/>
    <p:sldId id="260" r:id="rId4"/>
    <p:sldId id="268" r:id="rId5"/>
    <p:sldId id="258" r:id="rId6"/>
    <p:sldId id="264" r:id="rId7"/>
    <p:sldId id="266" r:id="rId8"/>
    <p:sldId id="270" r:id="rId9"/>
    <p:sldId id="262" r:id="rId10"/>
    <p:sldId id="269" r:id="rId11"/>
    <p:sldId id="25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27" autoAdjust="0"/>
  </p:normalViewPr>
  <p:slideViewPr>
    <p:cSldViewPr snapToGrid="0">
      <p:cViewPr varScale="1">
        <p:scale>
          <a:sx n="46" d="100"/>
          <a:sy n="46" d="100"/>
        </p:scale>
        <p:origin x="1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32406-091A-4100-9449-60B239A2C4B5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AAFD-482D-4B8C-9DD0-123C0D4A1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9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6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2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3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6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AAFD-482D-4B8C-9DD0-123C0D4A1C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8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5F5B3-858E-BCCC-7DF0-A4F896346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6F453-F525-A5DE-A644-A755D00CD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D6E92-114A-AE03-7E19-B91F4602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849FE-6E4F-3184-A556-1A88EB20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F0F3B-BCBB-60F9-C999-2438EB99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624B7-7331-3129-4967-D5CE33DE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DCEB61-7652-5F64-1066-30BF010B6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4D004-2139-4C20-1816-0BCFBB0F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3539F-1BEC-724A-EF48-2898B20E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5AD43-2149-4817-8AFD-C18E9A5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A25F62-191F-AE75-925F-29E6104E2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D8D41-A4E7-67A4-E876-74462B23D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FE303-6D0E-0535-BFDC-85FEF171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41269-BD15-0E6B-FE77-AB6872E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326F7-30EA-091B-4719-34DDFF4A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FB87-F849-649F-A509-1EE2BEFC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0740B-FF25-C46A-4E05-F63A82611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A86B2-38B5-C7D8-9B38-1A9E2DD2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B4B28-7E6A-1D4E-7475-C17E7D99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7F8E5-6D9A-753F-136F-5558C2F7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9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0CD34-6F64-B627-17E6-5031D085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9FD2F-B099-696E-9A01-963F6E08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892FC-41F1-2F35-DB01-CA8BCD58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D38A5-4F12-D7C7-93F2-FE929DC3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CC073-361F-37F2-2434-D57559E0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3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D06E5-474C-77F9-E270-E87223DC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0410D-85B4-B481-D834-8E1244024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1A974A-3E78-ADA0-54A8-2ECA6900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8A88F-D25A-B7C8-F469-217B99CD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3B9C18-ECD7-3DF2-724A-5E49D614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00222-D3EC-65BE-9230-12A654E0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105E-F48A-FE40-0BBB-F5EB7A78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F09D5-9262-A019-5CD4-71CF91FF1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B8C3B-245D-81E0-760B-3F98F2EE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30FE75-BE20-ABFB-1A93-1F2770A6A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7CF574-638D-EB3F-0920-E7C4F987D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3BDDDE-7ABC-2596-A023-9326C6FC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C99CC7-F7A9-C667-436E-4C303112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7DDC10-9DAB-321A-9CF4-6D70A892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2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E0A4D-D294-DE7C-D41A-10EA5E7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20A18A-3B13-59ED-1259-C41FFF4D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1836DD-30CF-C51F-1FEA-0B78D1D7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3461D-EF13-B9BD-8499-CECEAEE9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2E9800-2628-14EF-D581-1C1E34F1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A2A9A0-C25C-FA4B-6C91-A7BBD8AA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BCCE1-7A7F-B760-6000-BC9567D1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C427A-C818-7C15-5E77-083DCBAC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CFFBD-2116-BBF2-B80E-8113C2AB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C7697-C9CB-964E-6A9B-777B2C32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8974CF-B2DB-9F4C-A6A0-ADD22EA7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D9A79A-5C24-DA7C-8235-A3E5B6D9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10DB5-3B49-E2F4-F8A9-13DD0184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700-D36E-58DC-31AF-AB602C82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C2A499-EEB9-6AA9-2D90-FA9617D0A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2D3169-202D-6902-9D33-9C21B1A6F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3EB221-9D5A-00FC-FFB2-4E92016F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D98D3-D9F6-2867-B5E9-973EE9F9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081ED-5507-BA96-9325-8996D2C4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8A11E-666E-98FA-92AB-3FFB3A6C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2BB92-189B-023C-765C-59D40FCEB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E9453-14D1-1074-7EB5-9E311DA4D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5DA35-8FB6-4AB6-8E41-C035F5417AF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72C92-F84C-8B14-4581-CD4839CF4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D21E2-FB85-9DDA-D710-1E5BBBC85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E7458-1A30-4676-A527-94BF0343F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7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loud.mail.ru/public/cd5p/JxUFBXJY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cloud.mail.ru/public/TjSd/cQ2TfXM3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loud.mail.ru/public/kq4q/hiW9em4M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FB7981-736E-07F2-54A5-10ED9458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1" y="2020310"/>
            <a:ext cx="9832658" cy="439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A5A453-18E8-4676-BBA9-AD1EDEC1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A28B60-23D7-FD8F-6A00-C3E3B9A6F8CC}"/>
              </a:ext>
            </a:extLst>
          </p:cNvPr>
          <p:cNvSpPr/>
          <p:nvPr/>
        </p:nvSpPr>
        <p:spPr>
          <a:xfrm>
            <a:off x="1444726" y="1153923"/>
            <a:ext cx="930254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200" b="1" dirty="0">
                <a:ln/>
                <a:solidFill>
                  <a:srgbClr val="366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ОКНА, </a:t>
            </a:r>
            <a:r>
              <a:rPr lang="ru-RU" sz="4200" b="1" dirty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</a:t>
            </a:r>
            <a:r>
              <a:rPr lang="ru-RU" sz="4200" b="1" dirty="0">
                <a:ln/>
                <a:solidFill>
                  <a:srgbClr val="366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ОПАСНЫЕ ДЛЯ ДЕТЕЙ</a:t>
            </a:r>
            <a:endParaRPr lang="ru-RU" sz="4200" b="1" cap="none" spc="0" dirty="0">
              <a:ln/>
              <a:solidFill>
                <a:srgbClr val="3664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4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DD81E4-3029-73E8-147E-9CE6684D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A4A29-F11D-F4E8-84D1-8B97F4AD604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02B740-168F-14DE-92B1-3DF7000D2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629" y="1281794"/>
            <a:ext cx="7844739" cy="429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FAC0B6-33A5-B223-5176-6929A62E29BE}"/>
              </a:ext>
            </a:extLst>
          </p:cNvPr>
          <p:cNvSpPr/>
          <p:nvPr/>
        </p:nvSpPr>
        <p:spPr>
          <a:xfrm>
            <a:off x="836947" y="5642189"/>
            <a:ext cx="10518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https://cloud.mail.ru/public/cd5p/JxUFBXJYP</a:t>
            </a:r>
            <a:r>
              <a:rPr lang="ru-RU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0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DD81E4-3029-73E8-147E-9CE6684D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AABB5-0CCD-FA82-3ABD-1C0CD8F21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r="1695"/>
          <a:stretch/>
        </p:blipFill>
        <p:spPr bwMode="auto">
          <a:xfrm>
            <a:off x="565851" y="1598838"/>
            <a:ext cx="263961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A4A29-F11D-F4E8-84D1-8B97F4AD604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F20522-F320-B601-CC08-2AD1D95688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732" r="7127"/>
          <a:stretch/>
        </p:blipFill>
        <p:spPr>
          <a:xfrm>
            <a:off x="3538925" y="1654659"/>
            <a:ext cx="262964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0A919B-500E-5B82-88B7-4A5C582FB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r="14976"/>
          <a:stretch/>
        </p:blipFill>
        <p:spPr bwMode="auto">
          <a:xfrm>
            <a:off x="9210216" y="1654659"/>
            <a:ext cx="2500263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972FD6-ABE9-62FA-7618-9C4D8FE90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r="16657"/>
          <a:stretch/>
        </p:blipFill>
        <p:spPr bwMode="auto">
          <a:xfrm>
            <a:off x="6445198" y="1654659"/>
            <a:ext cx="2488391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F7AFD3-B8D4-7387-A5FD-E3B2DB0571E3}"/>
              </a:ext>
            </a:extLst>
          </p:cNvPr>
          <p:cNvSpPr/>
          <p:nvPr/>
        </p:nvSpPr>
        <p:spPr>
          <a:xfrm>
            <a:off x="722718" y="4403689"/>
            <a:ext cx="10844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ОБЕСПЕЧЬТЕ БЕЗОПАСНОСТЬ СВОЕГО РЕБЕНКА – </a:t>
            </a:r>
          </a:p>
          <a:p>
            <a:pPr algn="ctr"/>
            <a:r>
              <a:rPr lang="ru-RU" sz="3200" b="1" dirty="0">
                <a:ln/>
                <a:solidFill>
                  <a:srgbClr val="366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УСТАНОВИТЕ НА ОКНА СПЕЦИАЛЬНЫЕ </a:t>
            </a:r>
          </a:p>
          <a:p>
            <a:pPr algn="ctr"/>
            <a:r>
              <a:rPr lang="ru-RU" sz="3200" b="1" dirty="0">
                <a:ln/>
                <a:solidFill>
                  <a:srgbClr val="366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БЛОКИРУЮЩИЕ УСТРОЙСТВА!</a:t>
            </a:r>
          </a:p>
        </p:txBody>
      </p:sp>
    </p:spTree>
    <p:extLst>
      <p:ext uri="{BB962C8B-B14F-4D97-AF65-F5344CB8AC3E}">
        <p14:creationId xmlns:p14="http://schemas.microsoft.com/office/powerpoint/2010/main" val="77787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4EFED-2BEF-5523-5DFC-CB1E0BE4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D63114-078B-0C16-9FBB-2D124E6A4A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FC161-E843-26D8-C3D5-320674A38CBC}"/>
              </a:ext>
            </a:extLst>
          </p:cNvPr>
          <p:cNvSpPr/>
          <p:nvPr/>
        </p:nvSpPr>
        <p:spPr>
          <a:xfrm>
            <a:off x="836947" y="5642189"/>
            <a:ext cx="10518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https://cloud.mail.ru/public/TjSd/cQ2TfXM3A</a:t>
            </a:r>
            <a:r>
              <a:rPr lang="ru-RU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B6276-FEAC-7147-E120-FCC233134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610" y="1363842"/>
            <a:ext cx="7201910" cy="413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551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ишка, медведь, окно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F54060-C05E-38B4-6F2D-CB5E5A38C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" y="1238839"/>
            <a:ext cx="4863593" cy="4863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DA16D-3591-09AF-FF7F-DAE1CA450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535E7-DD21-673A-0D42-6A728776DD5A}"/>
              </a:ext>
            </a:extLst>
          </p:cNvPr>
          <p:cNvSpPr txBox="1"/>
          <p:nvPr/>
        </p:nvSpPr>
        <p:spPr>
          <a:xfrm>
            <a:off x="5812931" y="1974281"/>
            <a:ext cx="5696899" cy="396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СТАВЬТЕ НА ПОДОКОННИК ПРЕДМЕТЫ, КОТОРЫЕ МОГУТ ПРИВЛЕЧЬ ВНИМАНИЕ РЕБЕНКА ИЛИ ВЫЗВАТЬ ЕГО ЛЮБОПЫТСТВО!</a:t>
            </a:r>
          </a:p>
          <a:p>
            <a:pPr>
              <a:lnSpc>
                <a:spcPct val="114000"/>
              </a:lnSpc>
            </a:pPr>
            <a:endParaRPr lang="ru-RU" sz="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ОСТАВЛЯЙТЕ ВОЗЛЕ ОКОН ПРЕДМЕТЫ ИЛИ МЕБЕЛЬ, КОТОРЫЕ МОГУТ ПОСЛУЖИТЬ РЕБЕНКУ СТУПЕНЬКОЙ ДЛЯ ТОГО, ЧТОБЫ ЗАЛЕЗТЬ НА ПОДОКОННИК!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4497C-A970-24F4-EDE7-2EDFFCFA080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D8D061-860A-E7B3-E36D-4D0B74E50D34}"/>
              </a:ext>
            </a:extLst>
          </p:cNvPr>
          <p:cNvSpPr txBox="1"/>
          <p:nvPr/>
        </p:nvSpPr>
        <p:spPr>
          <a:xfrm>
            <a:off x="6096000" y="1249725"/>
            <a:ext cx="2681079" cy="61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9394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4EFED-2BEF-5523-5DFC-CB1E0BE4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99A19-71E1-047F-8C0C-BD0C01316AFF}"/>
              </a:ext>
            </a:extLst>
          </p:cNvPr>
          <p:cNvSpPr txBox="1"/>
          <p:nvPr/>
        </p:nvSpPr>
        <p:spPr>
          <a:xfrm>
            <a:off x="6096000" y="3078424"/>
            <a:ext cx="5149596" cy="2664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ПЕЧАЛЬНАЯ СТАТИСТИКА:</a:t>
            </a:r>
          </a:p>
          <a:p>
            <a:pPr>
              <a:lnSpc>
                <a:spcPct val="114000"/>
              </a:lnSpc>
            </a:pPr>
            <a:endParaRPr lang="ru-RU" sz="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 ИЗ ОКОН ВЫПАДАЮТ ОКОЛО 1000 ДЕТЕЙ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ПОЛОВИНЫ ОСТАЮТСЯ ИНВАЛИДАМИ 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120 ПОГИБАЮТ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5994F-3C79-87C6-BC93-F39D5C0F0DD7}"/>
              </a:ext>
            </a:extLst>
          </p:cNvPr>
          <p:cNvSpPr txBox="1"/>
          <p:nvPr/>
        </p:nvSpPr>
        <p:spPr>
          <a:xfrm>
            <a:off x="6096000" y="1473766"/>
            <a:ext cx="5023104" cy="131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ИЛЛЮЗИЯ: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РЕБЕНОК НЕ ПОЛЕЗЕТ В ОТКРЫТОЕ ОКНО…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D63114-078B-0C16-9FBB-2D124E6A4A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кно, в помещении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6FA3A5-46D5-59D7-E2C8-E78781E07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" y="1285485"/>
            <a:ext cx="4680000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67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303986-F595-AB92-A6E6-6470B6B9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DF98B-B221-A520-C643-CD7D95B52F1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BBDEC7-E0E7-06D1-057A-0AB40CF1B2AD}"/>
              </a:ext>
            </a:extLst>
          </p:cNvPr>
          <p:cNvSpPr txBox="1"/>
          <p:nvPr/>
        </p:nvSpPr>
        <p:spPr>
          <a:xfrm>
            <a:off x="7924799" y="1351325"/>
            <a:ext cx="3108076" cy="61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E8822D-CDD4-6F0D-8E7F-84791E63F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4738"/>
              </p:ext>
            </p:extLst>
          </p:nvPr>
        </p:nvGraphicFramePr>
        <p:xfrm>
          <a:off x="520416" y="1488217"/>
          <a:ext cx="626313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81">
                  <a:extLst>
                    <a:ext uri="{9D8B030D-6E8A-4147-A177-3AD203B41FA5}">
                      <a16:colId xmlns:a16="http://schemas.microsoft.com/office/drawing/2014/main" val="3768487202"/>
                    </a:ext>
                  </a:extLst>
                </a:gridCol>
                <a:gridCol w="2840317">
                  <a:extLst>
                    <a:ext uri="{9D8B030D-6E8A-4147-A177-3AD203B41FA5}">
                      <a16:colId xmlns:a16="http://schemas.microsoft.com/office/drawing/2014/main" val="786130859"/>
                    </a:ext>
                  </a:extLst>
                </a:gridCol>
                <a:gridCol w="2501837">
                  <a:extLst>
                    <a:ext uri="{9D8B030D-6E8A-4147-A177-3AD203B41FA5}">
                      <a16:colId xmlns:a16="http://schemas.microsoft.com/office/drawing/2014/main" val="495949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ПОГИБЛИ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ТРАВМИРОВАНЫ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2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2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6226"/>
                  </a:ext>
                </a:extLst>
              </a:tr>
              <a:tr h="41888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9458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FE2772-67F9-EE1E-4746-97CB244C4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56579"/>
              </p:ext>
            </p:extLst>
          </p:nvPr>
        </p:nvGraphicFramePr>
        <p:xfrm>
          <a:off x="520416" y="3803662"/>
          <a:ext cx="6263135" cy="201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83">
                  <a:extLst>
                    <a:ext uri="{9D8B030D-6E8A-4147-A177-3AD203B41FA5}">
                      <a16:colId xmlns:a16="http://schemas.microsoft.com/office/drawing/2014/main" val="3768487202"/>
                    </a:ext>
                  </a:extLst>
                </a:gridCol>
                <a:gridCol w="1058471">
                  <a:extLst>
                    <a:ext uri="{9D8B030D-6E8A-4147-A177-3AD203B41FA5}">
                      <a16:colId xmlns:a16="http://schemas.microsoft.com/office/drawing/2014/main" val="786130859"/>
                    </a:ext>
                  </a:extLst>
                </a:gridCol>
                <a:gridCol w="1252627">
                  <a:extLst>
                    <a:ext uri="{9D8B030D-6E8A-4147-A177-3AD203B41FA5}">
                      <a16:colId xmlns:a16="http://schemas.microsoft.com/office/drawing/2014/main" val="495949041"/>
                    </a:ext>
                  </a:extLst>
                </a:gridCol>
                <a:gridCol w="1252627">
                  <a:extLst>
                    <a:ext uri="{9D8B030D-6E8A-4147-A177-3AD203B41FA5}">
                      <a16:colId xmlns:a16="http://schemas.microsoft.com/office/drawing/2014/main" val="3708432869"/>
                    </a:ext>
                  </a:extLst>
                </a:gridCol>
                <a:gridCol w="1252627">
                  <a:extLst>
                    <a:ext uri="{9D8B030D-6E8A-4147-A177-3AD203B41FA5}">
                      <a16:colId xmlns:a16="http://schemas.microsoft.com/office/drawing/2014/main" val="3820042094"/>
                    </a:ext>
                  </a:extLst>
                </a:gridCol>
              </a:tblGrid>
              <a:tr h="47466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ПОГИБЛИ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</a:p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 до 5 лет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5 до 7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старше </a:t>
                      </a:r>
                    </a:p>
                    <a:p>
                      <a:pPr algn="ctr"/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23857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27984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6226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945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266693-9E14-B22B-2103-E6EFCA74D723}"/>
              </a:ext>
            </a:extLst>
          </p:cNvPr>
          <p:cNvSpPr txBox="1"/>
          <p:nvPr/>
        </p:nvSpPr>
        <p:spPr>
          <a:xfrm>
            <a:off x="7436175" y="2325887"/>
            <a:ext cx="3555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ЭТАЖНОСТЬ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 этаж  – 60-70% случаев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и выше – 20-25%  случаев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 этаж  – 10-15% случаев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82C60-B218-D6EA-E959-EA1D566B5712}"/>
              </a:ext>
            </a:extLst>
          </p:cNvPr>
          <p:cNvSpPr txBox="1"/>
          <p:nvPr/>
        </p:nvSpPr>
        <p:spPr>
          <a:xfrm>
            <a:off x="7436175" y="4072006"/>
            <a:ext cx="35555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ОБСТОЯТЕЛЬСТВА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Сезон – весна-лето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Москитная сетка – 60%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дома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Благополучные семьи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487EA-942C-0C25-43AC-017A8949E3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50"/>
          <a:stretch/>
        </p:blipFill>
        <p:spPr>
          <a:xfrm>
            <a:off x="624115" y="1382236"/>
            <a:ext cx="4788000" cy="473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05967-27E3-F00D-16B2-AF9ADBA9F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74570-61AB-F01F-1CEA-BBCE422A54E3}"/>
              </a:ext>
            </a:extLst>
          </p:cNvPr>
          <p:cNvSpPr txBox="1"/>
          <p:nvPr/>
        </p:nvSpPr>
        <p:spPr>
          <a:xfrm>
            <a:off x="5981700" y="3421987"/>
            <a:ext cx="5414010" cy="2155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ПЕЧАЛЬНАЯ СТАТИСТИКА: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ПОЛОВИНА СЛУЧАЕВ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ВЫПАДЕНИЯ ДЕТЕЙ ИЗ ОКОН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ПРОИСХОДИТ ИЗ-ЗА ПОРВАВШЕЙСЯ МОСКИТНОЙ СЕТКИ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F6AB-E008-A559-BD3F-4E3B582AA63B}"/>
              </a:ext>
            </a:extLst>
          </p:cNvPr>
          <p:cNvSpPr txBox="1"/>
          <p:nvPr/>
        </p:nvSpPr>
        <p:spPr>
          <a:xfrm>
            <a:off x="5981700" y="1879429"/>
            <a:ext cx="5414010" cy="131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ИЛЛЮЗИЯ: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МОСКИТНАЯ СЕТКА ПРЕДОТВРАТИТ ПАДЕНИЕ РЕБЕНКА ИЗ ОКНА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813F9F-7B17-D653-AB06-641EC9324A0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08D3DC-B82A-DDF8-A9ED-EB9274F2E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F3AAB-E7CF-D82E-182C-E382FA01E44E}"/>
              </a:ext>
            </a:extLst>
          </p:cNvPr>
          <p:cNvSpPr txBox="1"/>
          <p:nvPr/>
        </p:nvSpPr>
        <p:spPr>
          <a:xfrm>
            <a:off x="5812931" y="1999642"/>
            <a:ext cx="5797586" cy="389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СЛЕДУЕТ ПРИУЧАТЬ РЕБЕНКА СМОТРЕТЬ В ОКНО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СЛЕДУЕТ СТОЯТЬ У ОКНА С РЕБЕНКОМ НА РУКАХ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ПОКАЗЫВАЙТЕ ДУРНОЙ ПРИМЕР: НЕ СИДИТЕ НА ПОДОКОННИКЕ, НЕ  ВЫСОВЫВАЙТЕСЬ ИЗ ОКНА!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FFA6B-F4E3-113D-0422-BC1DAA3309A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9ADB0-588C-5DF6-9FF5-84E47EDC5080}"/>
              </a:ext>
            </a:extLst>
          </p:cNvPr>
          <p:cNvSpPr txBox="1"/>
          <p:nvPr/>
        </p:nvSpPr>
        <p:spPr>
          <a:xfrm>
            <a:off x="6096000" y="1249725"/>
            <a:ext cx="2681079" cy="61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ПОМНИТЕ!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A521A5-04EA-7148-40BF-A6E136AE08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34"/>
          <a:stretch/>
        </p:blipFill>
        <p:spPr>
          <a:xfrm>
            <a:off x="711200" y="1497837"/>
            <a:ext cx="4732563" cy="440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84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DA16D-3591-09AF-FF7F-DAE1CA450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4497C-A970-24F4-EDE7-2EDFFCFA080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8A072-D74B-0A51-4A05-B1544D312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441" y="1303267"/>
            <a:ext cx="7577399" cy="4251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1E54BF-9B2C-1DBB-D123-12DDB0A36981}"/>
              </a:ext>
            </a:extLst>
          </p:cNvPr>
          <p:cNvSpPr/>
          <p:nvPr/>
        </p:nvSpPr>
        <p:spPr>
          <a:xfrm>
            <a:off x="836947" y="5642189"/>
            <a:ext cx="10518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https://cloud.mail.ru/public/kq4q/hiW9em4MG</a:t>
            </a:r>
            <a:r>
              <a:rPr lang="ru-RU" sz="2800" b="1" cap="none" spc="0" dirty="0">
                <a:ln/>
                <a:solidFill>
                  <a:srgbClr val="3664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64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ребенок, начинающий ходить, окно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7CFAB6-F6DC-6A91-624A-346F0B8A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1373777"/>
            <a:ext cx="4680000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FC674-45BD-5BA7-C7D8-B9338B84E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87" y="81239"/>
            <a:ext cx="3889585" cy="9449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CC8EB-3875-5FCB-D43A-3E37A340242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1" y="954201"/>
            <a:ext cx="9540000" cy="3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25C7B5-DA36-C7F4-BEF7-AA686BD7B73B}"/>
              </a:ext>
            </a:extLst>
          </p:cNvPr>
          <p:cNvSpPr txBox="1"/>
          <p:nvPr/>
        </p:nvSpPr>
        <p:spPr>
          <a:xfrm>
            <a:off x="5812931" y="2360466"/>
            <a:ext cx="5174383" cy="312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ОБЕСПЕЧЬТЕ БЕЗОПАСНОСТЬ СВОЕГО РЕБЕНКА – НЕ ОСТАВЛЯЙТЕ ЕГО ОДНОГО В КОМНАТЕ!</a:t>
            </a:r>
          </a:p>
          <a:p>
            <a:pPr>
              <a:lnSpc>
                <a:spcPct val="114000"/>
              </a:lnSpc>
            </a:pPr>
            <a:endParaRPr lang="ru-RU" sz="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ДОВЕРЯЙТЕ ПРИСМОТР ЗА РЕБЕНКОМ ПОДРОСТКАМ И ЛЮДЯМ ПОЖИЛОГО ВОЗРАСТА!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886D2-DE2C-1BEA-F502-BDB53F80D483}"/>
              </a:ext>
            </a:extLst>
          </p:cNvPr>
          <p:cNvSpPr txBox="1"/>
          <p:nvPr/>
        </p:nvSpPr>
        <p:spPr>
          <a:xfrm>
            <a:off x="6096000" y="1452293"/>
            <a:ext cx="2681079" cy="61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145437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289</Words>
  <Application>Microsoft Office PowerPoint</Application>
  <PresentationFormat>Широкоэкранный</PresentationFormat>
  <Paragraphs>83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Гладкова</dc:creator>
  <cp:lastModifiedBy>ASOU</cp:lastModifiedBy>
  <cp:revision>4</cp:revision>
  <dcterms:created xsi:type="dcterms:W3CDTF">2025-09-30T06:50:02Z</dcterms:created>
  <dcterms:modified xsi:type="dcterms:W3CDTF">2025-10-04T08:55:18Z</dcterms:modified>
</cp:coreProperties>
</file>