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65" r:id="rId6"/>
    <p:sldId id="262" r:id="rId7"/>
    <p:sldId id="261" r:id="rId8"/>
    <p:sldId id="263" r:id="rId9"/>
    <p:sldId id="267" r:id="rId10"/>
    <p:sldId id="264" r:id="rId11"/>
    <p:sldId id="266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296A"/>
    <a:srgbClr val="2E507A"/>
    <a:srgbClr val="FFFF71"/>
    <a:srgbClr val="B64A80"/>
    <a:srgbClr val="8F0B73"/>
    <a:srgbClr val="FFFF99"/>
    <a:srgbClr val="BF3587"/>
    <a:srgbClr val="C24456"/>
    <a:srgbClr val="303FFC"/>
    <a:srgbClr val="C30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71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7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7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1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2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12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8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8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1FA12-5880-45D3-92CE-8F0259D84499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D876E-E566-44FE-B3C7-85AA53D7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6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microsoft.com/office/2007/relationships/hdphoto" Target="../media/hdphoto4.wdp"/><Relationship Id="rId4" Type="http://schemas.openxmlformats.org/officeDocument/2006/relationships/image" Target="../media/image44.jpe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6.wdp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689356"/>
            <a:ext cx="590128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Презентация к конкурсу «Педагогический дебют»</a:t>
            </a: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Иванова Ирина Викторовна</a:t>
            </a:r>
          </a:p>
          <a:p>
            <a:pPr algn="ctr"/>
            <a:endParaRPr lang="ru-RU" sz="3600" b="1" cap="all" spc="200" dirty="0" smtClean="0">
              <a:ln w="6350">
                <a:noFill/>
              </a:ln>
              <a:gradFill>
                <a:gsLst>
                  <a:gs pos="17000">
                    <a:srgbClr val="C304C8"/>
                  </a:gs>
                  <a:gs pos="28000">
                    <a:srgbClr val="2E507A"/>
                  </a:gs>
                  <a:gs pos="42000">
                    <a:schemeClr val="accent1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72000">
                    <a:srgbClr val="8F0B73"/>
                  </a:gs>
                  <a:gs pos="83000">
                    <a:srgbClr val="B64A80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cap="all" spc="200" dirty="0">
              <a:ln w="6350">
                <a:noFill/>
              </a:ln>
              <a:gradFill>
                <a:gsLst>
                  <a:gs pos="17000">
                    <a:srgbClr val="C304C8"/>
                  </a:gs>
                  <a:gs pos="28000">
                    <a:srgbClr val="2E507A"/>
                  </a:gs>
                  <a:gs pos="42000">
                    <a:schemeClr val="accent1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72000">
                    <a:srgbClr val="8F0B73"/>
                  </a:gs>
                  <a:gs pos="83000">
                    <a:srgbClr val="B64A80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cap="all" spc="200" dirty="0" smtClean="0">
              <a:ln w="6350">
                <a:noFill/>
              </a:ln>
              <a:gradFill>
                <a:gsLst>
                  <a:gs pos="17000">
                    <a:srgbClr val="C304C8"/>
                  </a:gs>
                  <a:gs pos="28000">
                    <a:srgbClr val="2E507A"/>
                  </a:gs>
                  <a:gs pos="42000">
                    <a:schemeClr val="accent1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72000">
                    <a:srgbClr val="8F0B73"/>
                  </a:gs>
                  <a:gs pos="83000">
                    <a:srgbClr val="B64A80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2405" y="2564904"/>
            <a:ext cx="38261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79296A"/>
                </a:solidFill>
              </a:rPr>
              <a:t>Воспитатель  </a:t>
            </a:r>
          </a:p>
          <a:p>
            <a:pPr algn="just"/>
            <a:endParaRPr lang="ru-RU" b="1" dirty="0" smtClean="0">
              <a:solidFill>
                <a:srgbClr val="79296A"/>
              </a:solidFill>
            </a:endParaRPr>
          </a:p>
          <a:p>
            <a:pPr algn="just"/>
            <a:r>
              <a:rPr lang="ru-RU" b="1" dirty="0" smtClean="0">
                <a:solidFill>
                  <a:srgbClr val="79296A"/>
                </a:solidFill>
              </a:rPr>
              <a:t>Окончила ГБПОУ АО «Архангельский </a:t>
            </a:r>
            <a:r>
              <a:rPr lang="ru-RU" b="1" dirty="0">
                <a:solidFill>
                  <a:srgbClr val="79296A"/>
                </a:solidFill>
              </a:rPr>
              <a:t>педагогический </a:t>
            </a:r>
            <a:r>
              <a:rPr lang="ru-RU" b="1" dirty="0" smtClean="0">
                <a:solidFill>
                  <a:srgbClr val="79296A"/>
                </a:solidFill>
              </a:rPr>
              <a:t>колледж» в 2016, по специальности воспитатель</a:t>
            </a:r>
          </a:p>
          <a:p>
            <a:pPr algn="just"/>
            <a:endParaRPr lang="ru-RU" b="1" dirty="0" smtClean="0">
              <a:solidFill>
                <a:srgbClr val="79296A"/>
              </a:solidFill>
            </a:endParaRPr>
          </a:p>
          <a:p>
            <a:pPr algn="just"/>
            <a:r>
              <a:rPr lang="ru-RU" b="1" dirty="0" smtClean="0">
                <a:solidFill>
                  <a:srgbClr val="79296A"/>
                </a:solidFill>
              </a:rPr>
              <a:t>С 2012 года студентка САФУ «Высшей школы педагогики и психологии детства»</a:t>
            </a:r>
          </a:p>
          <a:p>
            <a:pPr algn="just"/>
            <a:endParaRPr lang="ru-RU" b="1" dirty="0" smtClean="0">
              <a:solidFill>
                <a:srgbClr val="79296A"/>
              </a:solidFill>
            </a:endParaRPr>
          </a:p>
          <a:p>
            <a:pPr algn="just"/>
            <a:r>
              <a:rPr lang="ru-RU" b="1" dirty="0" smtClean="0">
                <a:solidFill>
                  <a:srgbClr val="79296A"/>
                </a:solidFill>
              </a:rPr>
              <a:t>Педагогический стаж: 4,5 года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87" y="2208175"/>
            <a:ext cx="2942637" cy="412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544270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Дети должны жить в мире красоты, игры, сказки, музыки, рисунка, фантазии, творчества (Сухомлинский)</a:t>
            </a:r>
          </a:p>
        </p:txBody>
      </p:sp>
      <p:pic>
        <p:nvPicPr>
          <p:cNvPr id="1030" name="Picture 6" descr="E:\Мои документы\фото\конкурс чтецов А Барто 10.03.2016\S163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6459" y="1959008"/>
            <a:ext cx="3137162" cy="176465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Мои документы\фото\конкурс чтецов А Барто 10.03.2016\S163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 r="6942"/>
          <a:stretch/>
        </p:blipFill>
        <p:spPr bwMode="auto">
          <a:xfrm>
            <a:off x="3635349" y="1467600"/>
            <a:ext cx="2199828" cy="182630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70" y="3579317"/>
            <a:ext cx="1588044" cy="25971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62" y="1359906"/>
            <a:ext cx="1584176" cy="26727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53" y="3099056"/>
            <a:ext cx="1627187" cy="28829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E:\Мои документы\фото\Веселая уточка 22.03.2016\S16400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30"/>
          <a:stretch/>
        </p:blipFill>
        <p:spPr bwMode="auto">
          <a:xfrm rot="16200000">
            <a:off x="759999" y="4116148"/>
            <a:ext cx="2145288" cy="158632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8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и документы\фото\муха цокотуха\IMG_9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276872" cy="245765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Мои документы\фото\муха цокотуха\IMG_8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83354"/>
            <a:ext cx="3816424" cy="27186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70021"/>
            <a:ext cx="2997944" cy="24523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2" y="3494510"/>
            <a:ext cx="3013264" cy="25697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6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5193" y="786111"/>
            <a:ext cx="81369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4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1741111"/>
            <a:ext cx="2659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9296A"/>
                </a:solidFill>
              </a:rPr>
              <a:t>Перспектива развития молодого педагога</a:t>
            </a:r>
            <a:endParaRPr lang="ru-RU" sz="2000" b="1" dirty="0">
              <a:solidFill>
                <a:srgbClr val="79296A"/>
              </a:solidFill>
            </a:endParaRPr>
          </a:p>
        </p:txBody>
      </p:sp>
      <p:pic>
        <p:nvPicPr>
          <p:cNvPr id="7171" name="Picture 3" descr="E:\Мои документы\фото\ГОРОШИНКИ\S204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40" y="1597100"/>
            <a:ext cx="4105738" cy="230947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61" y="3210127"/>
            <a:ext cx="510463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1096" y="4221088"/>
            <a:ext cx="2243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9296A"/>
                </a:solidFill>
              </a:rPr>
              <a:t>Получить второе высшее образование.</a:t>
            </a:r>
          </a:p>
          <a:p>
            <a:r>
              <a:rPr lang="ru-RU" b="1" dirty="0" smtClean="0">
                <a:solidFill>
                  <a:srgbClr val="79296A"/>
                </a:solidFill>
              </a:rPr>
              <a:t>Развивать творческий путь с новыми детьми.</a:t>
            </a:r>
            <a:endParaRPr lang="ru-RU" b="1" dirty="0">
              <a:solidFill>
                <a:srgbClr val="792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988840"/>
            <a:ext cx="3456384" cy="410445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Детки в садике живут,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Здесь играют и поют,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Здесь друзей себе находят,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На прогулку с ними ходят.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 smtClean="0">
                <a:solidFill>
                  <a:srgbClr val="79296A"/>
                </a:solidFill>
              </a:rPr>
              <a:t>Вместе </a:t>
            </a:r>
            <a:r>
              <a:rPr lang="ru-RU" sz="1800" b="1" dirty="0">
                <a:solidFill>
                  <a:srgbClr val="79296A"/>
                </a:solidFill>
              </a:rPr>
              <a:t>спорят и мечтают,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Незаметно подрастают.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Детский сад — второй ваш дом,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Как тепло, уютно в нем!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 smtClean="0">
                <a:solidFill>
                  <a:srgbClr val="79296A"/>
                </a:solidFill>
              </a:rPr>
              <a:t>Вы </a:t>
            </a:r>
            <a:r>
              <a:rPr lang="ru-RU" sz="1800" b="1" dirty="0">
                <a:solidFill>
                  <a:srgbClr val="79296A"/>
                </a:solidFill>
              </a:rPr>
              <a:t>его любите, дети,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79296A"/>
                </a:solidFill>
              </a:rPr>
              <a:t>Самый добрый дом на свете!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764704"/>
            <a:ext cx="4896544" cy="93610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Место работы: </a:t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МБОУ СШ№93</a:t>
            </a:r>
          </a:p>
        </p:txBody>
      </p:sp>
      <p:pic>
        <p:nvPicPr>
          <p:cNvPr id="1028" name="Picture 4" descr="https://pp.userapi.com/c637321/v637321652/2b7b6/ZUVZ3KxjXg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3960439" cy="390638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3093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9296A"/>
                </a:solidFill>
              </a:rPr>
              <a:t>Ранее был МБДОУ Детский сад№120 Боровичок</a:t>
            </a:r>
            <a:endParaRPr lang="ru-RU" b="1" dirty="0">
              <a:solidFill>
                <a:srgbClr val="792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548680"/>
            <a:ext cx="7632848" cy="7200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ИНТЕРЕСЫ: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945" y="5373216"/>
            <a:ext cx="7314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79296A"/>
                </a:solidFill>
              </a:rPr>
              <a:t>Путешествия Творчество Спорт Учеба </a:t>
            </a:r>
          </a:p>
          <a:p>
            <a:pPr algn="just"/>
            <a:r>
              <a:rPr lang="ru-RU" dirty="0" smtClean="0">
                <a:solidFill>
                  <a:srgbClr val="79296A"/>
                </a:solidFill>
              </a:rPr>
              <a:t>"Воспитатель </a:t>
            </a:r>
            <a:r>
              <a:rPr lang="ru-RU" dirty="0">
                <a:solidFill>
                  <a:srgbClr val="79296A"/>
                </a:solidFill>
              </a:rPr>
              <a:t>- это не профессия, а призвание</a:t>
            </a:r>
            <a:r>
              <a:rPr lang="ru-RU" dirty="0" smtClean="0">
                <a:solidFill>
                  <a:srgbClr val="79296A"/>
                </a:solidFill>
              </a:rPr>
              <a:t>!"</a:t>
            </a:r>
          </a:p>
          <a:p>
            <a:pPr algn="just"/>
            <a:r>
              <a:rPr lang="ru-RU" dirty="0">
                <a:solidFill>
                  <a:srgbClr val="79296A"/>
                </a:solidFill>
              </a:rPr>
              <a:t>«Уча других –мы учимся сами» </a:t>
            </a:r>
          </a:p>
          <a:p>
            <a:pPr algn="just"/>
            <a:endParaRPr lang="ru-RU" dirty="0">
              <a:solidFill>
                <a:srgbClr val="79296A"/>
              </a:solidFill>
            </a:endParaRPr>
          </a:p>
        </p:txBody>
      </p:sp>
      <p:pic>
        <p:nvPicPr>
          <p:cNvPr id="3077" name="Picture 5" descr="https://pp.userapi.com/c639316/v639316847/e661/Dx-EFKpWph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0370" r="7243" b="24693"/>
          <a:stretch/>
        </p:blipFill>
        <p:spPr bwMode="auto">
          <a:xfrm>
            <a:off x="4732792" y="1271437"/>
            <a:ext cx="3524204" cy="173794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p.userapi.com/c639316/v639316847/eb67/sxkZfh6o28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3" r="8917" b="17533"/>
          <a:stretch/>
        </p:blipFill>
        <p:spPr bwMode="auto">
          <a:xfrm>
            <a:off x="3031007" y="3562380"/>
            <a:ext cx="2549105" cy="159324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Мои документы\фото\179CDPFQ\S179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04317"/>
            <a:ext cx="2088232" cy="160506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p.userapi.com/c604419/v604419564/41bd6/GSu5G51MuY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9656" r="16320"/>
          <a:stretch/>
        </p:blipFill>
        <p:spPr bwMode="auto">
          <a:xfrm>
            <a:off x="3370601" y="1409551"/>
            <a:ext cx="976925" cy="179959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8428"/>
            <a:ext cx="914819" cy="28363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:\Мои документы\фото\вручение диплома 2016\S17700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19697" r="5341" b="29798"/>
          <a:stretch/>
        </p:blipFill>
        <p:spPr bwMode="auto">
          <a:xfrm rot="5400000">
            <a:off x="6220925" y="4199782"/>
            <a:ext cx="2822827" cy="108012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Мои документы\фото\601-900\Canon PowerShot A720 IS73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22862"/>
          <a:stretch/>
        </p:blipFill>
        <p:spPr bwMode="auto">
          <a:xfrm>
            <a:off x="1031907" y="3356992"/>
            <a:ext cx="1564418" cy="185923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415" y="1485677"/>
            <a:ext cx="341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Прохождение курсов повышения квалификации</a:t>
            </a:r>
            <a:endParaRPr lang="ru-RU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E:\Мои документы\дипломы\IMG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4254" y="1513377"/>
            <a:ext cx="2520280" cy="356395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Мои документы\фото\вручение диплома 2016\S17700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8" t="18648" r="45223" b="58335"/>
          <a:stretch/>
        </p:blipFill>
        <p:spPr bwMode="auto">
          <a:xfrm rot="18488854">
            <a:off x="5971160" y="2146541"/>
            <a:ext cx="2040327" cy="198638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5826" y="1488630"/>
            <a:ext cx="20386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Закончила «Архангельский педагогический колледж» </a:t>
            </a:r>
          </a:p>
          <a:p>
            <a:pPr algn="ctr"/>
            <a:r>
              <a:rPr lang="ru-RU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2016 году </a:t>
            </a:r>
            <a:endParaRPr lang="ru-RU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415" y="764704"/>
            <a:ext cx="7433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«Сколько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 ты ни жил, всю жизнь следует 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учиться»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(Сенека)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12" y="3456096"/>
            <a:ext cx="1860227" cy="26401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9" y="3721873"/>
            <a:ext cx="1657011" cy="249897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4511" y="5085184"/>
            <a:ext cx="167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9296A"/>
                </a:solidFill>
              </a:rPr>
              <a:t>Участник круглого стола</a:t>
            </a:r>
            <a:endParaRPr lang="ru-RU" b="1" dirty="0">
              <a:solidFill>
                <a:srgbClr val="7929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2364" y="4563511"/>
            <a:ext cx="1924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9296A"/>
                </a:solidFill>
              </a:rPr>
              <a:t>Участник 23 межрегиональной студенческой научно-практической конференции</a:t>
            </a:r>
            <a:endParaRPr lang="ru-RU" sz="1600" b="1" dirty="0">
              <a:solidFill>
                <a:srgbClr val="79296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415" y="1488630"/>
            <a:ext cx="341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Прохождение курсов повышения квалификации</a:t>
            </a:r>
            <a:endParaRPr lang="ru-RU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648072"/>
          </a:xfrm>
        </p:spPr>
        <p:txBody>
          <a:bodyPr>
            <a:normAutofit/>
          </a:bodyPr>
          <a:lstStyle/>
          <a:p>
            <a:r>
              <a:rPr lang="ru-RU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 — это инженер человеческих душ (Калинин М. И)</a:t>
            </a:r>
          </a:p>
        </p:txBody>
      </p:sp>
      <p:pic>
        <p:nvPicPr>
          <p:cNvPr id="7171" name="Picture 3" descr="E:\Мои документы\дипломы\IMG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808" y="1335354"/>
            <a:ext cx="1723016" cy="24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Мои документы\дипломы\IMG_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6" y="1370393"/>
            <a:ext cx="1710365" cy="24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340769"/>
            <a:ext cx="173199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31" y="3933056"/>
            <a:ext cx="174485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48042"/>
            <a:ext cx="1693996" cy="228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70393"/>
            <a:ext cx="1693996" cy="240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49" y="3913853"/>
            <a:ext cx="1783276" cy="232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44633" y="3913850"/>
            <a:ext cx="1681748" cy="232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7429" y="692696"/>
            <a:ext cx="173324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8" y="3339412"/>
            <a:ext cx="1770869" cy="280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E:\Мои документы\дипломы\IMG_0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16200000">
            <a:off x="6118084" y="3857125"/>
            <a:ext cx="2802208" cy="17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74" y="710482"/>
            <a:ext cx="1663318" cy="24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96" y="692696"/>
            <a:ext cx="1680619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11" y="718574"/>
            <a:ext cx="1796997" cy="242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74" y="4090165"/>
            <a:ext cx="1910355" cy="140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29" y="3339412"/>
            <a:ext cx="1758011" cy="280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5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Мои документы\дипломы\15011432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78" y="3537011"/>
            <a:ext cx="1766428" cy="2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Мои документы\дипломы\FILE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00" y="764704"/>
            <a:ext cx="1726484" cy="235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Мои документы\дипломы\FILE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2" y="836394"/>
            <a:ext cx="1543652" cy="23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764704"/>
            <a:ext cx="176847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01" y="3428999"/>
            <a:ext cx="1798492" cy="275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37" y="822325"/>
            <a:ext cx="1686579" cy="240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46174"/>
            <a:ext cx="2026112" cy="14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3428997"/>
            <a:ext cx="1658338" cy="117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44" y="3537011"/>
            <a:ext cx="1531551" cy="110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2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548680"/>
            <a:ext cx="5760640" cy="624868"/>
          </a:xfrm>
        </p:spPr>
        <p:txBody>
          <a:bodyPr>
            <a:normAutofit/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 талант – наши дети 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 descr="E:\Мои документы\дипломы\IMG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2352" y="1160921"/>
            <a:ext cx="2051645" cy="290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Мои документы\дипломы\IMG_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9946" b="31849"/>
          <a:stretch/>
        </p:blipFill>
        <p:spPr bwMode="auto">
          <a:xfrm rot="10800000">
            <a:off x="3641256" y="4181241"/>
            <a:ext cx="1388896" cy="208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Мои документы\дипломы\IMG_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22307" y="656176"/>
            <a:ext cx="2448813" cy="34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Мои документы\дипломы\IMG_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2452" y="1160921"/>
            <a:ext cx="1763613" cy="24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" t="-289" r="6724" b="51605"/>
          <a:stretch/>
        </p:blipFill>
        <p:spPr bwMode="auto">
          <a:xfrm rot="5400000">
            <a:off x="5802546" y="4451875"/>
            <a:ext cx="2089101" cy="152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1" y="3769848"/>
            <a:ext cx="1799778" cy="254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54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41" y="3556450"/>
            <a:ext cx="1872208" cy="26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41" y="690515"/>
            <a:ext cx="1944216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1013"/>
            <a:ext cx="200025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1013"/>
            <a:ext cx="2024063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E:\Мои документы\дипломы\sertifikat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08" y="3760273"/>
            <a:ext cx="1638910" cy="239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Мои документы\дипломы\IMG_003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63886" y="3760273"/>
            <a:ext cx="1872209" cy="239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E0000"/>
      </a:hlink>
      <a:folHlink>
        <a:srgbClr val="FF9B9B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217</Words>
  <Application>Microsoft Office PowerPoint</Application>
  <PresentationFormat>Экран (4:3)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Тема Office</vt:lpstr>
      <vt:lpstr>Презентация PowerPoint</vt:lpstr>
      <vt:lpstr>Место работы:  МБОУ СШ№93</vt:lpstr>
      <vt:lpstr>МОИ ИНТЕРЕСЫ:</vt:lpstr>
      <vt:lpstr>Презентация PowerPoint</vt:lpstr>
      <vt:lpstr>Педагог — это инженер человеческих душ (Калинин М. И)</vt:lpstr>
      <vt:lpstr>Презентация PowerPoint</vt:lpstr>
      <vt:lpstr>Презентация PowerPoint</vt:lpstr>
      <vt:lpstr>Наш талант – наши дети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Екатерина Скибина</cp:lastModifiedBy>
  <cp:revision>61</cp:revision>
  <dcterms:created xsi:type="dcterms:W3CDTF">2015-02-22T20:56:18Z</dcterms:created>
  <dcterms:modified xsi:type="dcterms:W3CDTF">2017-03-26T16:32:35Z</dcterms:modified>
</cp:coreProperties>
</file>