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D86F8-02A4-4980-8AD2-40F6FCBD6EF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B5A1A-0CFE-4616-8D4E-CD0E1AB18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B5A1A-0CFE-4616-8D4E-CD0E1AB18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0400-E504-4159-AA33-8E5D83CBA57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6A13-CAA0-4C0A-B915-74AF5012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892480" cy="144016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 ОБРАЗОВАТЕЛЬНОЕ  УЧРЕЖДЕНИЕ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АРХАНГЕЛЬСК»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ШКОЛА № 93 ИМЕНИ 77-Й ГВАРДЕЙСКОЙ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МОСКОВСКО-ЧЕРНИГОВСКОЙ СТРЕЛКОВОЙ ДИВИЗИИ»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проекта "CHILD AND SKILLS"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«Ягодка», пос. Турдеевск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"Ресторанный сервис"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старший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Киприянова Наталья Викторовна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Апрель, 2021г.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Практическое занятие «Я специалист!»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апреля 2021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3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3779912" cy="25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816424" cy="254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05064"/>
            <a:ext cx="3816424" cy="254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064"/>
            <a:ext cx="3744416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55776" y="285293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129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интересный и плодотворный получился месяц.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получили огромное удовольствие!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них это было интересное приключение! Вживлялись в роль работников ресторана с большой радостью, изучили основные принципы работы 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сразу все очень захотели стать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официантами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IMG_3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60914"/>
            <a:ext cx="5904656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661248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000" b="1" dirty="0"/>
          </a:p>
        </p:txBody>
      </p:sp>
      <p:pic>
        <p:nvPicPr>
          <p:cNvPr id="4" name="Рисунок 3" descr="IMG_3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1268761"/>
            <a:ext cx="6552728" cy="43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597666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Участники проекта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Киприянова Вера            2. Рассохина Мирослава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3. Шарапова Анна               4. Шелудько Никита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в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554" y="1844824"/>
            <a:ext cx="2286350" cy="195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5TXiWclj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581128"/>
            <a:ext cx="2304256" cy="187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ztU63YCK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44824"/>
            <a:ext cx="23042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4580156"/>
            <a:ext cx="2376263" cy="187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План мероприятий с воспитанниками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апрель месяц по компетенции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«Ресторанный сервис»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4522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628800"/>
          <a:ext cx="792088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593"/>
                <a:gridCol w="59252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на тему ознакомления дошкольников  с такой сферой услуг,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«Ресторанный сервис».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сервировки стола.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09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по складыванию салфеток для сервировки стола.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«Урок вежливости».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Инструктаж по технике безопасности при работе с бумагой, клеем, ножницами, ножами, вилками и с посудой из стекла.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Развлечение « В ресторане «Ягодка»».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 «Я специалист!».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4788024" y="404664"/>
            <a:ext cx="3959622" cy="17157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чем мы и беседовали с воспитанниками на первом занятии в направлении ресторанного сервиса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апреля 2021г.</a:t>
            </a:r>
            <a:endParaRPr lang="ru-RU" dirty="0" smtClean="0"/>
          </a:p>
          <a:p>
            <a:pPr algn="ctr"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4392488" cy="564949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Сервис играет чуть ли не главную роль в сфере ресторанного бизнеса и гостеприимства. Необходимо сделать все, чтобы Ваши гости остались довольны. Ресторанный сервис - это не только обученный персонал и стильная фарфоровая посуда для ресторанов. Это сочетание искусства общения, правил этикета, традиций, психологических приемов.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Какова  бы  ни  была  организация работы,   обученный   и      опытный специалист демонстрирует высокий уровень   персональной ответствен-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самостоятельности.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/>
          </a:p>
        </p:txBody>
      </p:sp>
      <p:pic>
        <p:nvPicPr>
          <p:cNvPr id="6" name="Рисунок 5" descr="png-transparent-cafe-drawing-cartoon-waiter-restaurant-bar-food-facial-expres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04864"/>
            <a:ext cx="2952328" cy="352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сервировки стола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05 апреля 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3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81011"/>
            <a:ext cx="4240166" cy="276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268761"/>
            <a:ext cx="41044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 по складыванию салфеток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сервировки стола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09 апреля 2021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4500563" cy="56880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IMG_3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1484784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48" y="4173421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86104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«Конвертик для  столовых приборов»                                   «Веер»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3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779912" cy="25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79"/>
            <a:ext cx="3888432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«Урок вежливости»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апреля 2021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4038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3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444208" cy="429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51520" y="0"/>
            <a:ext cx="8748464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Инструктаж по технике безопасности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работе с острыми предметами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 апреля 2021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IMG_3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36724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98884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4868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Развлечение « В ресторане «Ягодка»»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апреля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05064"/>
            <a:ext cx="3563888" cy="23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3"/>
            <a:ext cx="345638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7" y="4005064"/>
            <a:ext cx="3564397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296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 ОБРАЗОВАТЕЛЬНОЕ  УЧРЕЖДЕНИЕ  МУНИЦИПАЛЬНОГО ОБРАЗОВАНИЯ «ГОРОД АРХАНГЕЛЬСК»  «СРЕДНЯЯ ШКОЛА № 93 ИМЕНИ 77-Й ГВАРДЕЙСКОЙ  МОСКОВСКО-ЧЕРНИГОВСКОЙ СТРЕЛКОВОЙ ДИВИЗИИ»     Апробация проекта "CHILD AND SKILLS"  в детском саду «Ягодка», пос. Турдеевск по компетенции "Ресторанный сервис" </vt:lpstr>
      <vt:lpstr>             Участники проекта     1. Киприянова Вера            2. Рассохина Мирослава                3. Шарапова Анна               4. Шелудько Никита  </vt:lpstr>
      <vt:lpstr> План мероприятий с воспитанниками на апрель месяц по компетенции  «Ресторанный сервис» </vt:lpstr>
      <vt:lpstr>  </vt:lpstr>
      <vt:lpstr>Организация сервировки стола 05 апреля 2021</vt:lpstr>
      <vt:lpstr>Мастер-класс по складыванию салфеток  для сервировки стола 09 апреля 2021 </vt:lpstr>
      <vt:lpstr>«Урок вежливости» 12 апреля 2021</vt:lpstr>
      <vt:lpstr> </vt:lpstr>
      <vt:lpstr> </vt:lpstr>
      <vt:lpstr>Практическое занятие «Я специалист!» 21 апреля 2021 </vt:lpstr>
      <vt:lpstr>   Подведение итогов  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57</cp:revision>
  <dcterms:created xsi:type="dcterms:W3CDTF">2018-02-03T11:57:14Z</dcterms:created>
  <dcterms:modified xsi:type="dcterms:W3CDTF">2021-04-21T16:03:48Z</dcterms:modified>
</cp:coreProperties>
</file>