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07" y="0"/>
            <a:ext cx="48489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9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48680"/>
            <a:ext cx="8784976" cy="5040560"/>
          </a:xfr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251520" y="5445224"/>
            <a:ext cx="1224136" cy="11521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805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8761825" cy="5040560"/>
          </a:xfr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1763688" y="3429000"/>
            <a:ext cx="2232248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068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9" y="1052736"/>
            <a:ext cx="9041391" cy="5073428"/>
          </a:xfrm>
        </p:spPr>
      </p:pic>
      <p:cxnSp>
        <p:nvCxnSpPr>
          <p:cNvPr id="6" name="Прямая со стрелкой 5"/>
          <p:cNvCxnSpPr/>
          <p:nvPr/>
        </p:nvCxnSpPr>
        <p:spPr>
          <a:xfrm>
            <a:off x="1403648" y="3429000"/>
            <a:ext cx="1872208" cy="12961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37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36712"/>
            <a:ext cx="9006230" cy="5112568"/>
          </a:xfr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971600" y="5589240"/>
            <a:ext cx="432048" cy="10801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407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3" y="1196752"/>
            <a:ext cx="8869213" cy="5040560"/>
          </a:xfr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23528" y="3501008"/>
            <a:ext cx="648072" cy="30963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5292080" y="4869160"/>
            <a:ext cx="216024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123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8820955" cy="5165291"/>
          </a:xfrm>
        </p:spPr>
      </p:pic>
      <p:sp>
        <p:nvSpPr>
          <p:cNvPr id="5" name="TextBox 4"/>
          <p:cNvSpPr txBox="1"/>
          <p:nvPr/>
        </p:nvSpPr>
        <p:spPr>
          <a:xfrm>
            <a:off x="323528" y="18864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из списка ту территорию, за которую хотите проголосовать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93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" y="1182889"/>
            <a:ext cx="8937284" cy="4833812"/>
          </a:xfr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7308304" y="620688"/>
            <a:ext cx="864096" cy="27363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876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99" y="966978"/>
            <a:ext cx="8546073" cy="5159185"/>
          </a:xfr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6588224" y="1844824"/>
            <a:ext cx="2376264" cy="16561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8872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IK22</dc:creator>
  <cp:lastModifiedBy>IK22</cp:lastModifiedBy>
  <cp:revision>3</cp:revision>
  <dcterms:created xsi:type="dcterms:W3CDTF">2022-04-26T07:10:04Z</dcterms:created>
  <dcterms:modified xsi:type="dcterms:W3CDTF">2022-04-26T07:34:26Z</dcterms:modified>
</cp:coreProperties>
</file>