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84" r:id="rId4"/>
    <p:sldId id="285" r:id="rId5"/>
    <p:sldId id="258" r:id="rId6"/>
    <p:sldId id="269" r:id="rId7"/>
    <p:sldId id="263" r:id="rId8"/>
    <p:sldId id="259" r:id="rId9"/>
    <p:sldId id="262" r:id="rId10"/>
    <p:sldId id="264" r:id="rId11"/>
    <p:sldId id="266" r:id="rId12"/>
    <p:sldId id="268" r:id="rId13"/>
    <p:sldId id="287" r:id="rId14"/>
    <p:sldId id="276" r:id="rId15"/>
    <p:sldId id="283" r:id="rId16"/>
    <p:sldId id="289" r:id="rId17"/>
    <p:sldId id="274" r:id="rId18"/>
    <p:sldId id="278" r:id="rId19"/>
    <p:sldId id="280" r:id="rId20"/>
    <p:sldId id="290" r:id="rId21"/>
    <p:sldId id="282" r:id="rId22"/>
    <p:sldId id="261" r:id="rId23"/>
    <p:sldId id="270" r:id="rId24"/>
    <p:sldId id="271" r:id="rId25"/>
    <p:sldId id="291" r:id="rId26"/>
    <p:sldId id="292" r:id="rId27"/>
    <p:sldId id="27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8026829-0E55-4960-B937-48015FBE1D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33366"/>
            <a:ext cx="8001056" cy="600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К уроку\0033-033-Snegurochka-v-zhivopis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335717" cy="6209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7" y="1051929"/>
            <a:ext cx="3707908" cy="5533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1071546"/>
            <a:ext cx="3429024" cy="553377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57325" y="0"/>
            <a:ext cx="394954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Н. Рерих </a:t>
            </a:r>
          </a:p>
          <a:p>
            <a:pPr algn="ctr"/>
            <a:r>
              <a:rPr lang="ru-RU" sz="32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«Лель и Снегурочка»</a:t>
            </a:r>
            <a:endParaRPr lang="ru-RU" sz="32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89847" y="0"/>
            <a:ext cx="267534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Н. Рерих</a:t>
            </a:r>
          </a:p>
          <a:p>
            <a:pPr algn="ctr"/>
            <a:r>
              <a:rPr lang="ru-RU" sz="32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«Снегурочка»</a:t>
            </a:r>
            <a:endParaRPr lang="ru-RU" sz="32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77193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385" r="4549" b="1971"/>
          <a:stretch/>
        </p:blipFill>
        <p:spPr>
          <a:xfrm>
            <a:off x="2571736" y="1571612"/>
            <a:ext cx="3915354" cy="49509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00035" y="357166"/>
            <a:ext cx="821537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Михаил Александрович Врубель</a:t>
            </a:r>
          </a:p>
          <a:p>
            <a:pPr algn="ctr"/>
            <a:r>
              <a:rPr lang="ru-RU" sz="32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«Снегурочка»</a:t>
            </a:r>
            <a:endParaRPr lang="ru-RU" sz="32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31298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33366"/>
            <a:ext cx="8001056" cy="600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66800"/>
            <a:ext cx="8229600" cy="1295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/>
              <a:t>Самуил Яковлевич Маршак</a:t>
            </a:r>
            <a:br>
              <a:rPr lang="ru-RU" dirty="0" smtClean="0"/>
            </a:br>
            <a:r>
              <a:rPr lang="ru-RU" dirty="0" smtClean="0"/>
              <a:t> (1887-1964)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995738" y="2819400"/>
            <a:ext cx="4386262" cy="3048000"/>
          </a:xfrm>
        </p:spPr>
        <p:txBody>
          <a:bodyPr>
            <a:noAutofit/>
          </a:bodyPr>
          <a:lstStyle/>
          <a:p>
            <a:pPr marL="0" indent="14288" eaLnBrk="1" hangingPunct="1">
              <a:lnSpc>
                <a:spcPct val="80000"/>
              </a:lnSpc>
              <a:buFontTx/>
              <a:buNone/>
            </a:pPr>
            <a:r>
              <a:rPr lang="ru-RU" sz="2400" dirty="0" smtClean="0"/>
              <a:t>Самуил Яковлевич Маршак-поэт и писатель, один из зачинателей литературы для детей. Он не только писал для детей стихотворения и сказки, но и переводил на русский язык произведения писателей Англии, Италии, Чехии и других стран.</a:t>
            </a:r>
          </a:p>
        </p:txBody>
      </p:sp>
      <p:pic>
        <p:nvPicPr>
          <p:cNvPr id="6148" name="Picture 4" descr="марша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888081"/>
            <a:ext cx="2630514" cy="445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1"/>
            <a:ext cx="8691606" cy="651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16832"/>
            <a:ext cx="8136904" cy="41764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9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С.Я.Маршак </a:t>
            </a:r>
            <a:r>
              <a:rPr lang="ru-RU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Апрель</a:t>
            </a:r>
            <a:endParaRPr lang="ru-RU" sz="9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3567" y="214290"/>
            <a:ext cx="838205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0_47cf1_d39ee115_XXL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671512" y="276225"/>
            <a:ext cx="7800975" cy="58483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NcYDyJGz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457200" y="885825"/>
            <a:ext cx="8229600" cy="46291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3" y="553620"/>
            <a:ext cx="8334449" cy="586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33366"/>
            <a:ext cx="8001056" cy="600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fonstola"/>
          <p:cNvPicPr>
            <a:picLocks noGrp="1" noChangeAspect="1" noChangeArrowheads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457200" y="671513"/>
            <a:ext cx="8229600" cy="50577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>
                <a:solidFill>
                  <a:srgbClr val="008000"/>
                </a:solidFill>
              </a:rPr>
              <a:t>Весна в картинах художников</a:t>
            </a:r>
          </a:p>
        </p:txBody>
      </p:sp>
      <p:pic>
        <p:nvPicPr>
          <p:cNvPr id="5" name="Picture 10" descr="1ctWrXW-N_w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2847975" y="2737644"/>
            <a:ext cx="3448050" cy="2343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500298" y="285728"/>
            <a:ext cx="47863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/>
            <a:r>
              <a:rPr lang="ru-RU" sz="2400" b="1" dirty="0"/>
              <a:t>Левитан  И.И.   В начале марта</a:t>
            </a:r>
          </a:p>
        </p:txBody>
      </p:sp>
      <p:pic>
        <p:nvPicPr>
          <p:cNvPr id="4" name="Picture 6" descr="http://s48.radikal.ru/i120/0811/3c/85143735d8f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952625" y="1932781"/>
            <a:ext cx="5238750" cy="3952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57224" y="274638"/>
            <a:ext cx="378621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endParaRPr lang="ru-RU" sz="2400" b="1" dirty="0"/>
          </a:p>
          <a:p>
            <a:pPr algn="ctr"/>
            <a:r>
              <a:rPr lang="ru-RU" sz="2400" b="1" dirty="0"/>
              <a:t>Саврасов А. К. </a:t>
            </a:r>
          </a:p>
          <a:p>
            <a:r>
              <a:rPr lang="ru-RU" sz="2400" b="1" dirty="0"/>
              <a:t>Ранняя весна. Оттепель. 1880-е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Picture 6" descr="40188705_Savrasov_A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8"/>
            <a:ext cx="3429112" cy="4705779"/>
          </a:xfrm>
          <a:prstGeom prst="rect">
            <a:avLst/>
          </a:prstGeom>
          <a:noFill/>
        </p:spPr>
      </p:pic>
      <p:pic>
        <p:nvPicPr>
          <p:cNvPr id="5" name="Picture 7" descr="Саврасов А.К. Ранняя вес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75418" y="1571612"/>
            <a:ext cx="3525672" cy="4943488"/>
          </a:xfrm>
          <a:prstGeom prst="rect">
            <a:avLst/>
          </a:prstGeom>
          <a:noFill/>
          <a:ln/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715008" y="260350"/>
            <a:ext cx="2857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/>
              <a:t>Ранняя весна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	</a:t>
            </a:r>
            <a:r>
              <a:rPr lang="ru-RU" sz="4800" dirty="0" err="1" smtClean="0"/>
              <a:t>Крыжицкий</a:t>
            </a:r>
            <a:r>
              <a:rPr lang="ru-RU" sz="4800" dirty="0" smtClean="0"/>
              <a:t> К.Я. Повеяло весной </a:t>
            </a:r>
            <a:endParaRPr lang="ru-RU" sz="4800" dirty="0"/>
          </a:p>
        </p:txBody>
      </p:sp>
      <p:pic>
        <p:nvPicPr>
          <p:cNvPr id="4" name="Picture 5" descr="Повеяло весной. 1910. Холст, масло. 81х109 см - Крыжицкий Константин Яковлевич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45964" y="1646238"/>
            <a:ext cx="6052072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33366"/>
            <a:ext cx="8001056" cy="600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0711"/>
            <a:ext cx="8400813" cy="6472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Апрель, апрель! Звенит капель…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Picture 6" descr="C:\Documents and Settings\Admin\Рабочий стол\34728064_1203351520__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243012" y="1842294"/>
            <a:ext cx="6657975" cy="4133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К уроку\s12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8212" y="428604"/>
            <a:ext cx="8613292" cy="5706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Тимофей Максимович Белозёров.</a:t>
            </a:r>
          </a:p>
          <a:p>
            <a:pPr algn="ctr"/>
            <a:r>
              <a:rPr lang="ru-RU" sz="2800" b="1" dirty="0" smtClean="0"/>
              <a:t>( 1929 - 1986 )</a:t>
            </a:r>
            <a:endParaRPr lang="ru-RU" sz="2800" b="1" dirty="0"/>
          </a:p>
        </p:txBody>
      </p:sp>
      <p:pic>
        <p:nvPicPr>
          <p:cNvPr id="4" name="Picture 2" descr="http://globallib.ru/pic/av_belozerov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3571900" cy="472422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143372" y="1928802"/>
            <a:ext cx="45005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Родом из Курганской области, из крестьянской семьи. Рано начал работать. Он был и столяром, и рабочим, и лесозаготовителем, и мастером на заводе.  Белозёров автор более 60 книг для детей. Именем Белозёрова названы улица, библиотека в г. Омске, где долгое время прожил.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Подснежники</a:t>
            </a:r>
            <a:endParaRPr lang="ru-RU" dirty="0"/>
          </a:p>
        </p:txBody>
      </p:sp>
      <p:pic>
        <p:nvPicPr>
          <p:cNvPr id="1026" name="Picture 2" descr="C:\Users\Admin\Desktop\К уроку\4c54c3e36097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203842" y="1646238"/>
            <a:ext cx="6736316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К уроку\img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8816" y="285728"/>
            <a:ext cx="8318026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К уроку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285728"/>
            <a:ext cx="8606038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К уроку\slide-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84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81</TotalTime>
  <Words>154</Words>
  <PresentationFormat>Экран (4:3)</PresentationFormat>
  <Paragraphs>21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Литейная</vt:lpstr>
      <vt:lpstr>Слайд 1</vt:lpstr>
      <vt:lpstr>Слайд 2</vt:lpstr>
      <vt:lpstr>Апрель, апрель! Звенит капель…</vt:lpstr>
      <vt:lpstr>Слайд 4</vt:lpstr>
      <vt:lpstr>Тимофей Максимович Белозёров. ( 1929 - 1986 )</vt:lpstr>
      <vt:lpstr>Подснежники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Самуил Яковлевич Маршак  (1887-1964)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Весна в картинах художников</vt:lpstr>
      <vt:lpstr>Левитан  И.И.   В начале марта</vt:lpstr>
      <vt:lpstr> Саврасов А. К.  Ранняя весна. Оттепель. 1880-е </vt:lpstr>
      <vt:lpstr> Крыжицкий К.Я. Повеяло весной 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22</cp:revision>
  <dcterms:created xsi:type="dcterms:W3CDTF">2019-03-22T15:56:50Z</dcterms:created>
  <dcterms:modified xsi:type="dcterms:W3CDTF">2019-04-04T17:47:26Z</dcterms:modified>
</cp:coreProperties>
</file>