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8" r:id="rId1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072EB6-7B0C-470D-9362-103BDBD3B0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1E0D076-D8B9-43A9-A441-BAD79FC6DA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4B864C8-1AD7-433F-A34C-D32B1E30DF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911B4D-1942-44EA-8DCC-C2EE50CBF506}" type="datetimeFigureOut">
              <a:rPr lang="ru-RU" smtClean="0"/>
              <a:t>19.01.2022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7719D9B-BD27-4C4B-A1F8-D0B7B8F345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70D538A-B14B-4806-ACA4-73CD9D60C7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38A28-B46F-4F7D-AC10-A20B7A0D89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69814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18FF4C5-6BA0-4B90-B97C-A3F2BF0143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57A637B-1707-4AA1-A579-02DCBD06B1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23B612E-6005-4893-AE51-363725A077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911B4D-1942-44EA-8DCC-C2EE50CBF506}" type="datetimeFigureOut">
              <a:rPr lang="ru-RU" smtClean="0"/>
              <a:t>19.01.2022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775D69E-4B36-41C7-987F-7E8F44295E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C5A4C36-041E-4BC6-A632-4188E86663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38A28-B46F-4F7D-AC10-A20B7A0D89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99399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19B61890-3FAD-49E8-92C9-05CE7DDD85E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84080EC-89DC-4001-A5DD-4C0E70E0CD7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9290FE2-6B20-4939-9EB5-D62B417493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911B4D-1942-44EA-8DCC-C2EE50CBF506}" type="datetimeFigureOut">
              <a:rPr lang="ru-RU" smtClean="0"/>
              <a:t>19.01.2022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E72E688-29C5-46F9-829C-48D6DBCF5C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7124BB1-8FB0-4B0E-B451-3383396E0E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38A28-B46F-4F7D-AC10-A20B7A0D89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26255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39BAF8B-4E6C-4D0F-9E4C-08745CC90F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B3F37DC-C797-42CE-935A-DEB22A73DE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80A3AE4-E289-4F46-BC2B-67C83241F8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911B4D-1942-44EA-8DCC-C2EE50CBF506}" type="datetimeFigureOut">
              <a:rPr lang="ru-RU" smtClean="0"/>
              <a:t>19.01.2022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1EAC377-37F2-40FA-8784-E4D6ADED01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FE030D9-1C04-44AE-B95F-F49F6DD35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38A28-B46F-4F7D-AC10-A20B7A0D89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81693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67C3C5D-929C-4437-ACF0-8B9E26B30A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65C9153-7CCB-4F2B-B96A-EFF4C98329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D9AB3F2-65BF-4FD7-A2BD-F960D763F3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911B4D-1942-44EA-8DCC-C2EE50CBF506}" type="datetimeFigureOut">
              <a:rPr lang="ru-RU" smtClean="0"/>
              <a:t>19.01.2022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54810A4-6EBE-47E6-B249-B6D4338FB1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3E03F0D-365E-4943-8918-EB9A554209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38A28-B46F-4F7D-AC10-A20B7A0D89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37305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372FC3-B99B-4281-A030-ABD02947D2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DB654A5-D423-4D3C-B200-254C2082C89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E12862E-78A7-4CAD-B58D-C4DCC67332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78E1950-0371-4A4E-A142-75C4CC86AE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911B4D-1942-44EA-8DCC-C2EE50CBF506}" type="datetimeFigureOut">
              <a:rPr lang="ru-RU" smtClean="0"/>
              <a:t>19.01.2022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FC56705-3F4A-47CB-A062-A5904EA1EF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741C07F-68B5-48E1-83F8-6A1C0F2D02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38A28-B46F-4F7D-AC10-A20B7A0D89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10655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E8FA2AC-FF67-4787-B191-42C155B072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1EDF017-52D2-4306-9693-51124B162D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BF6606E-9A60-47B7-8B7F-DA142A1D82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3B6D8575-C783-44FB-9922-62B627177E4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703A66D7-3639-44F0-B7D9-7D1CF4E2686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6797F7B-72FF-47D0-8799-D6CA0D291E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911B4D-1942-44EA-8DCC-C2EE50CBF506}" type="datetimeFigureOut">
              <a:rPr lang="ru-RU" smtClean="0"/>
              <a:t>19.01.2022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0BA55813-687A-42D6-B279-9DD91563EA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470108A3-819B-47CF-A6AC-64640F6115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38A28-B46F-4F7D-AC10-A20B7A0D89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68031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CFBD1F5-FB5F-4AC4-AC89-F7C1E378D9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5E54164D-D29D-4A5F-ACD4-A5AA61854D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911B4D-1942-44EA-8DCC-C2EE50CBF506}" type="datetimeFigureOut">
              <a:rPr lang="ru-RU" smtClean="0"/>
              <a:t>19.01.2022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9641A05-790D-4DEC-8E8E-558A748AC8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2BAFFD92-BDD6-4D17-AACD-5C8F712FA0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38A28-B46F-4F7D-AC10-A20B7A0D89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38309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913B24BB-5E47-4B1D-B142-E94F022DC2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911B4D-1942-44EA-8DCC-C2EE50CBF506}" type="datetimeFigureOut">
              <a:rPr lang="ru-RU" smtClean="0"/>
              <a:t>19.01.2022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AC3BD96-8689-4D1A-88E3-709C5C4E42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7042A89-B717-425A-9288-A080A391B1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38A28-B46F-4F7D-AC10-A20B7A0D89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39540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B4EF238-DF83-44FE-822F-E3904DE990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6D662A5-5182-4839-A87E-B1E2758AF0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3F3B40A-8D09-4722-A919-AD574F36A7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D889E01-D603-4C80-88BC-D78C57BEE5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911B4D-1942-44EA-8DCC-C2EE50CBF506}" type="datetimeFigureOut">
              <a:rPr lang="ru-RU" smtClean="0"/>
              <a:t>19.01.2022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93F7EE7-B914-42CD-AD66-A1D4FE7505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6544396-7315-4C79-8DD6-84E0A4BFF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38A28-B46F-4F7D-AC10-A20B7A0D89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39492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A19AFC1-A82F-4EEB-9F17-D9FEA9D0DA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9E554390-5128-4624-B0CF-BAF6460B9BF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660BFC8-FC83-459E-BC15-B9FF0A0DA0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F69592A-B98A-4FAB-A312-67EB04C94A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911B4D-1942-44EA-8DCC-C2EE50CBF506}" type="datetimeFigureOut">
              <a:rPr lang="ru-RU" smtClean="0"/>
              <a:t>19.01.2022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6744A3A-1DD4-4F51-89DD-3B6F53555E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39EC834-231A-400F-AEA3-C4164A8E57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38A28-B46F-4F7D-AC10-A20B7A0D89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46483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1D66D1-BD9C-417B-A1C0-552849775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CB9A71F-7983-40CE-B766-4E3BB827CE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56670C6-EC87-4077-BAAA-35121EC5BA0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911B4D-1942-44EA-8DCC-C2EE50CBF506}" type="datetimeFigureOut">
              <a:rPr lang="ru-RU" smtClean="0"/>
              <a:t>19.01.2022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63C6C4F-9B96-450E-9F27-E4BD648F1D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B9999F4-9312-450E-98F5-9AAF342A34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438A28-B46F-4F7D-AC10-A20B7A0D89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61953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7" Type="http://schemas.openxmlformats.org/officeDocument/2006/relationships/image" Target="../media/image31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g"/><Relationship Id="rId5" Type="http://schemas.openxmlformats.org/officeDocument/2006/relationships/image" Target="../media/image29.jpg"/><Relationship Id="rId4" Type="http://schemas.openxmlformats.org/officeDocument/2006/relationships/image" Target="../media/image28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jpg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g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F092CD-8698-4FF6-AE10-3490FD87D09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C0A1EED-B998-4607-89AC-0854BE819F1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D8A593B-69E9-4379-B1BD-9720C51A36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501" y="0"/>
            <a:ext cx="12331817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22C4B8C-CD51-48D2-903F-1B3190A1F5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510" y="484360"/>
            <a:ext cx="3942826" cy="58892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D04A8223-49FE-4C38-9EF7-603836F9EE8B}"/>
              </a:ext>
            </a:extLst>
          </p:cNvPr>
          <p:cNvSpPr/>
          <p:nvPr/>
        </p:nvSpPr>
        <p:spPr>
          <a:xfrm>
            <a:off x="4988654" y="1397654"/>
            <a:ext cx="676152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Мемориальная комната-музей </a:t>
            </a:r>
          </a:p>
          <a:p>
            <a:pPr algn="ctr"/>
            <a:r>
              <a:rPr lang="ru-RU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народной артистки СССР</a:t>
            </a:r>
          </a:p>
          <a:p>
            <a:pPr algn="ctr"/>
            <a:r>
              <a:rPr lang="ru-RU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Любови Сергеевны Соколовой</a:t>
            </a:r>
          </a:p>
        </p:txBody>
      </p:sp>
    </p:spTree>
    <p:extLst>
      <p:ext uri="{BB962C8B-B14F-4D97-AF65-F5344CB8AC3E}">
        <p14:creationId xmlns:p14="http://schemas.microsoft.com/office/powerpoint/2010/main" val="20193543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321D907-A054-4703-891E-F5721E3742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11B1F4A8-4C9F-42FE-A003-EA379DEF85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D15A82E9-F588-4994-AE1A-679C6E175432}"/>
              </a:ext>
            </a:extLst>
          </p:cNvPr>
          <p:cNvSpPr/>
          <p:nvPr/>
        </p:nvSpPr>
        <p:spPr>
          <a:xfrm>
            <a:off x="746620" y="365125"/>
            <a:ext cx="1087422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На протяжении многих лет, в комнате-музее проводятся экскурсии, </a:t>
            </a:r>
          </a:p>
          <a:p>
            <a:pPr algn="ctr">
              <a:spcAft>
                <a:spcPts val="0"/>
              </a:spcAft>
            </a:pP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включающие в себя диалоги с посетителями, мастер-классы, </a:t>
            </a:r>
          </a:p>
          <a:p>
            <a:pPr algn="ctr">
              <a:spcAft>
                <a:spcPts val="0"/>
              </a:spcAft>
            </a:pP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творческие встречи, «Час памяти нар. арт. СССР </a:t>
            </a:r>
            <a:r>
              <a:rPr lang="ru-RU" sz="20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Л.С.Соколовой</a:t>
            </a: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» и др.</a:t>
            </a:r>
            <a:endParaRPr lang="ru-RU" sz="20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2A962D38-6AFB-4B28-A9FA-87B748932DAF}"/>
              </a:ext>
            </a:extLst>
          </p:cNvPr>
          <p:cNvSpPr/>
          <p:nvPr/>
        </p:nvSpPr>
        <p:spPr>
          <a:xfrm>
            <a:off x="4745356" y="2656481"/>
            <a:ext cx="2815905" cy="7725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400" b="1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«Час воспоминаний», посвященный 100-летию актрисы</a:t>
            </a:r>
            <a:r>
              <a:rPr lang="ru-RU" sz="1400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ru-RU" sz="1400" b="1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(июль,2021г.)</a:t>
            </a:r>
            <a:endParaRPr lang="ru-RU" sz="1100" b="1" i="1" dirty="0">
              <a:solidFill>
                <a:schemeClr val="accent2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43C526E2-D0D7-4B87-B63B-D295C337E4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0837" y="2188591"/>
            <a:ext cx="4292133" cy="28120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3E3AC3A6-4CBA-4939-9453-C2AEE081EF4B}"/>
              </a:ext>
            </a:extLst>
          </p:cNvPr>
          <p:cNvSpPr/>
          <p:nvPr/>
        </p:nvSpPr>
        <p:spPr>
          <a:xfrm>
            <a:off x="7630191" y="1487556"/>
            <a:ext cx="4093424" cy="6718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ru-RU" sz="1200" b="1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Творческая встреча с членом Елецкого землячества </a:t>
            </a:r>
            <a:r>
              <a:rPr lang="ru-RU" sz="1200" b="1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профессором </a:t>
            </a:r>
            <a:r>
              <a:rPr lang="ru-RU" sz="1200" b="1" i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Ферруфино</a:t>
            </a:r>
            <a:r>
              <a:rPr lang="ru-RU" sz="1200" b="1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b="1" i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Консепсьон</a:t>
            </a:r>
            <a:r>
              <a:rPr lang="ru-RU" sz="1200" b="1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исполнителем роли учителя в фильме «Мальчики» (</a:t>
            </a:r>
            <a:r>
              <a:rPr lang="ru-RU" sz="1200" b="1" i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реж</a:t>
            </a:r>
            <a:r>
              <a:rPr lang="ru-RU" sz="1200" b="1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Р.А. Григорьева)</a:t>
            </a:r>
            <a:endParaRPr lang="ru-RU" sz="1200" b="1" i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C7F9ECB1-B96F-4B91-9D40-C90EB5DC58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497" y="2188591"/>
            <a:ext cx="4093424" cy="2804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90448307-0CFE-4721-BC97-5E461B194EFE}"/>
              </a:ext>
            </a:extLst>
          </p:cNvPr>
          <p:cNvSpPr/>
          <p:nvPr/>
        </p:nvSpPr>
        <p:spPr>
          <a:xfrm>
            <a:off x="779954" y="1582151"/>
            <a:ext cx="3622509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i="1" dirty="0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Творческая встреча с  актрисой, кинорежиссером, Заслуженной артисткой Натальей Бондарчук</a:t>
            </a:r>
          </a:p>
          <a:p>
            <a:r>
              <a:rPr lang="ru-RU" sz="1100" b="1" i="1" dirty="0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dirty="0"/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928E4AB0-979D-455B-A18A-4D44DD7EF21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6388" y="3737468"/>
            <a:ext cx="4999224" cy="28120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625581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0C9C38B-9B9F-441B-91D6-4C0B277D58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B7DB27FF-2DB9-4E5E-994B-C69FBF4E12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929306"/>
          </a:xfr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94A64A8F-ACC2-4B7D-86EA-B8894C5FAE7D}"/>
              </a:ext>
            </a:extLst>
          </p:cNvPr>
          <p:cNvSpPr/>
          <p:nvPr/>
        </p:nvSpPr>
        <p:spPr>
          <a:xfrm>
            <a:off x="1753300" y="267470"/>
            <a:ext cx="865743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Публикации о мемориальной комнате-музее нар. артистки СССР </a:t>
            </a:r>
            <a:r>
              <a:rPr lang="ru-RU" sz="2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Л.С.Соколовой</a:t>
            </a: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СМИ</a:t>
            </a:r>
            <a:endParaRPr lang="ru-RU" sz="24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ECE825A-B55C-4EE8-AF4A-6B7886E86B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2768" y="884524"/>
            <a:ext cx="2425559" cy="44251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2D9026D8-DC9D-49D4-8DDE-3D7893E1BA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3772" y="1428698"/>
            <a:ext cx="2389604" cy="44251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53D005E8-C337-4445-B8E6-B2B80567C1B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1694" y="1428698"/>
            <a:ext cx="2338268" cy="42610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77DE4EA5-2D1E-462D-ADDE-7CC80839818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741" y="865631"/>
            <a:ext cx="2506406" cy="42257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399A979F-465E-44BB-8DEA-87F61D11085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2548" y="1923041"/>
            <a:ext cx="2826904" cy="50536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506493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C014108-66B2-4DAE-A43A-E87BEF3129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DC21AA3B-1443-4563-841E-F6613504DB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941" y="0"/>
            <a:ext cx="12218941" cy="6858000"/>
          </a:xfr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A5606958-C4FC-4181-BBE6-82631E5E2DBB}"/>
              </a:ext>
            </a:extLst>
          </p:cNvPr>
          <p:cNvSpPr/>
          <p:nvPr/>
        </p:nvSpPr>
        <p:spPr>
          <a:xfrm>
            <a:off x="5226341" y="543198"/>
            <a:ext cx="6462507" cy="38061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ru-RU" sz="24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«Друзья, живите, радуйтесь,</a:t>
            </a:r>
            <a:endParaRPr lang="ru-RU" sz="24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800"/>
              </a:spcAft>
            </a:pPr>
            <a:r>
              <a:rPr lang="ru-RU" sz="24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Спешите творить добро и созидать любовь</a:t>
            </a:r>
            <a:endParaRPr lang="ru-RU" sz="24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800"/>
              </a:spcAft>
            </a:pPr>
            <a:r>
              <a:rPr lang="ru-RU" sz="24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этом белом свете мы едины.</a:t>
            </a:r>
            <a:endParaRPr lang="ru-RU" sz="24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800"/>
              </a:spcAft>
            </a:pPr>
            <a:r>
              <a:rPr lang="ru-RU" sz="24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Нам хватит сил, чтобы заслужить его…»</a:t>
            </a:r>
            <a:endParaRPr lang="ru-RU" sz="24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Aft>
                <a:spcPts val="800"/>
              </a:spcAft>
            </a:pPr>
            <a:r>
              <a:rPr lang="ru-RU" sz="20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algn="r">
              <a:spcAft>
                <a:spcPts val="800"/>
              </a:spcAft>
            </a:pPr>
            <a:endParaRPr lang="ru-RU" i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>
              <a:spcAft>
                <a:spcPts val="800"/>
              </a:spcAft>
            </a:pPr>
            <a:r>
              <a:rPr lang="ru-RU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Напутствие </a:t>
            </a:r>
            <a:r>
              <a:rPr lang="ru-RU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Л.С.Соколовой</a:t>
            </a:r>
            <a:r>
              <a:rPr lang="ru-RU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algn="r">
              <a:spcAft>
                <a:spcPts val="800"/>
              </a:spcAft>
            </a:pPr>
            <a:r>
              <a:rPr lang="ru-RU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церемонии открытия Детской школы искусств.</a:t>
            </a:r>
            <a:endParaRPr lang="ru-RU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>
              <a:spcAft>
                <a:spcPts val="800"/>
              </a:spcAft>
            </a:pPr>
            <a:r>
              <a:rPr lang="ru-RU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Сентябрь 1996 год</a:t>
            </a:r>
            <a:endParaRPr lang="ru-RU" dirty="0">
              <a:solidFill>
                <a:srgbClr val="333333"/>
              </a:solidFill>
              <a:latin typeface="Lato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829A2B5-A3A1-4FE0-B4B2-B5403324EB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489" y="365125"/>
            <a:ext cx="4150386" cy="60510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538892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291D49-F40B-4B74-AB9A-DCB89C9A2A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CFA27522-A702-4272-A92D-F11838B8940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4224" y="0"/>
            <a:ext cx="12326224" cy="6858000"/>
          </a:xfrm>
        </p:spPr>
      </p:pic>
      <p:sp>
        <p:nvSpPr>
          <p:cNvPr id="4" name="Объект 3">
            <a:extLst>
              <a:ext uri="{FF2B5EF4-FFF2-40B4-BE49-F238E27FC236}">
                <a16:creationId xmlns:a16="http://schemas.microsoft.com/office/drawing/2014/main" id="{197E8556-203B-4BC8-AB50-7B1FB1E4AF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2397" y="532904"/>
            <a:ext cx="10624580" cy="1325563"/>
          </a:xfrm>
        </p:spPr>
        <p:txBody>
          <a:bodyPr/>
          <a:lstStyle/>
          <a:p>
            <a:pPr marL="0" indent="0" algn="ctr">
              <a:buNone/>
            </a:pPr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Мемориальная комната–музей народной артистки СССР </a:t>
            </a:r>
            <a:endParaRPr lang="en-US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indent="0" algn="ctr">
              <a:buNone/>
            </a:pPr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Любови Соколовой была основана в школе искусств в 2003 году</a:t>
            </a:r>
            <a:endParaRPr lang="ru-RU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C8608E7-DD7C-45A5-8FE3-293B8018F3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055813"/>
            <a:ext cx="5648587" cy="4144341"/>
          </a:xfrm>
          <a:prstGeom prst="rect">
            <a:avLst/>
          </a:prstGeom>
          <a:ln>
            <a:noFill/>
          </a:ln>
          <a:effectLst>
            <a:softEdge rad="112500"/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D7C2A76-6840-4F02-85B1-A7EF7B7A1F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885" y="2057705"/>
            <a:ext cx="5431741" cy="4112882"/>
          </a:xfrm>
          <a:prstGeom prst="rect">
            <a:avLst/>
          </a:prstGeom>
          <a:ln>
            <a:noFill/>
          </a:ln>
          <a:effectLst>
            <a:softEdge rad="112500"/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18416125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8E00705-8BAB-4A0C-A976-7FC5F5B048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25731F9D-8105-4E21-A1CA-C97109FAEEF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631"/>
            <a:ext cx="12192000" cy="6858000"/>
          </a:xfrm>
        </p:spPr>
      </p:pic>
      <p:sp>
        <p:nvSpPr>
          <p:cNvPr id="4" name="Объект 3">
            <a:extLst>
              <a:ext uri="{FF2B5EF4-FFF2-40B4-BE49-F238E27FC236}">
                <a16:creationId xmlns:a16="http://schemas.microsoft.com/office/drawing/2014/main" id="{21B480B2-01E1-451C-9313-BCD44A3DA4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77505" y="365125"/>
            <a:ext cx="11085151" cy="1790846"/>
          </a:xfrm>
        </p:spPr>
        <p:txBody>
          <a:bodyPr>
            <a:normAutofit fontScale="92500"/>
          </a:bodyPr>
          <a:lstStyle/>
          <a:p>
            <a:pPr marL="0" indent="0" algn="ctr">
              <a:buNone/>
            </a:pPr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В экспозиции комнаты представлены личные вещи, фотографии, биографические материалы, связанные с жизнью и творчеством </a:t>
            </a:r>
            <a:r>
              <a:rPr lang="ru-RU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Л.С.Соколовой</a:t>
            </a:r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переданные в дар школе родственниками актрисы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endParaRPr lang="en-US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indent="0" algn="ctr">
              <a:buNone/>
            </a:pP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К редким экспонатам комнаты относятся: </a:t>
            </a:r>
            <a:endParaRPr lang="en-US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indent="0" algn="ctr">
              <a:buNone/>
            </a:pPr>
            <a:endParaRPr lang="en-US" b="1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1A7C80B3-50DE-4529-8B90-E1E273B838A4}"/>
              </a:ext>
            </a:extLst>
          </p:cNvPr>
          <p:cNvSpPr/>
          <p:nvPr/>
        </p:nvSpPr>
        <p:spPr>
          <a:xfrm>
            <a:off x="142612" y="2169186"/>
            <a:ext cx="5072543" cy="8199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ru-RU" sz="1400" b="1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Сценическое платье, в котором Любовь Сергеевна выходила на сцену в роли Ольги в спектакле «Три сестры» по пьесе А.П. Чехова в театре-студии Киноактера </a:t>
            </a:r>
            <a:endParaRPr lang="ru-RU" sz="1400" b="1" i="1" dirty="0">
              <a:solidFill>
                <a:schemeClr val="accent2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92FF120-8717-4FA5-9C60-A0DD3A937D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834" y="2989090"/>
            <a:ext cx="2987751" cy="36849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8CA99B7B-27D4-47FF-833D-2CB38B310856}"/>
              </a:ext>
            </a:extLst>
          </p:cNvPr>
          <p:cNvSpPr/>
          <p:nvPr/>
        </p:nvSpPr>
        <p:spPr>
          <a:xfrm>
            <a:off x="8905660" y="2187227"/>
            <a:ext cx="2194621" cy="8199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ru-RU" sz="1400" b="1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Концертное платье Любовь Сергеевны Соколовой</a:t>
            </a:r>
            <a:endParaRPr lang="ru-RU" sz="1100" b="1" i="1" dirty="0">
              <a:solidFill>
                <a:schemeClr val="accent2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70BDB771-E380-4513-8C2B-672A7F0106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3287" y="3002305"/>
            <a:ext cx="2919369" cy="36921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16DC4931-2F0C-48CE-88AA-12D1DDA71FF6}"/>
              </a:ext>
            </a:extLst>
          </p:cNvPr>
          <p:cNvSpPr/>
          <p:nvPr/>
        </p:nvSpPr>
        <p:spPr>
          <a:xfrm>
            <a:off x="5041160" y="3228945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/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3A4B2D7E-FDC3-479C-BD1C-B2C8E5ECD43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2027" y="4052956"/>
            <a:ext cx="1911622" cy="24886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5C687F62-8C3A-4865-B781-27A20A80841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8285" y="4052957"/>
            <a:ext cx="1922510" cy="24886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C1A21B0F-7AF1-4C33-8D2F-095C2B7D3A1D}"/>
              </a:ext>
            </a:extLst>
          </p:cNvPr>
          <p:cNvSpPr/>
          <p:nvPr/>
        </p:nvSpPr>
        <p:spPr>
          <a:xfrm>
            <a:off x="4697167" y="3243626"/>
            <a:ext cx="313053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400" b="1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Медаль от комиссии ветеранов кино</a:t>
            </a:r>
          </a:p>
          <a:p>
            <a:pPr algn="ctr"/>
            <a:r>
              <a:rPr lang="ru-RU" sz="1400" b="1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31 июля 1996 год</a:t>
            </a:r>
          </a:p>
        </p:txBody>
      </p:sp>
    </p:spTree>
    <p:extLst>
      <p:ext uri="{BB962C8B-B14F-4D97-AF65-F5344CB8AC3E}">
        <p14:creationId xmlns:p14="http://schemas.microsoft.com/office/powerpoint/2010/main" val="13750458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1657B94-00C8-4F50-B0F0-80AA10322F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FFDF9E13-66A7-48EC-A2B7-AFEB9BBA9B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6231E027-9716-46E5-BAA8-23F9DE7A21B1}"/>
              </a:ext>
            </a:extLst>
          </p:cNvPr>
          <p:cNvSpPr/>
          <p:nvPr/>
        </p:nvSpPr>
        <p:spPr>
          <a:xfrm>
            <a:off x="4511540" y="849996"/>
            <a:ext cx="2878681" cy="7725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400" b="1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Любимая афиша </a:t>
            </a:r>
            <a:r>
              <a:rPr lang="ru-RU" sz="1400" b="1" i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Л.С.Соколовой</a:t>
            </a:r>
            <a:r>
              <a:rPr lang="ru-RU" sz="1400" b="1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подаренная её внучкой Маргаритой Данелия</a:t>
            </a:r>
            <a:endParaRPr lang="ru-RU" sz="1100" b="1" i="1" dirty="0">
              <a:solidFill>
                <a:schemeClr val="accent4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C6F4ED21-1027-4C3F-B24D-40F5657CDFA2}"/>
              </a:ext>
            </a:extLst>
          </p:cNvPr>
          <p:cNvSpPr/>
          <p:nvPr/>
        </p:nvSpPr>
        <p:spPr>
          <a:xfrm>
            <a:off x="204748" y="4626808"/>
            <a:ext cx="3829041" cy="7725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400" b="1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Диплом </a:t>
            </a:r>
            <a:r>
              <a:rPr lang="ru-RU" sz="1400" b="1" i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Л.С.Соколовой</a:t>
            </a:r>
            <a:r>
              <a:rPr lang="ru-RU" sz="1400" b="1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 лауреата второго Международного фестиваля фильмов о войне и победе (Москва, 2000г.) </a:t>
            </a:r>
            <a:endParaRPr lang="ru-RU" sz="1100" b="1" i="1" dirty="0">
              <a:solidFill>
                <a:schemeClr val="accent4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5F248153-BC55-4BD6-80EE-715CAE1BED4E}"/>
              </a:ext>
            </a:extLst>
          </p:cNvPr>
          <p:cNvSpPr/>
          <p:nvPr/>
        </p:nvSpPr>
        <p:spPr>
          <a:xfrm>
            <a:off x="8272326" y="4626808"/>
            <a:ext cx="3264322" cy="5420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400" b="1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Икона Святителя Николая Угодника, принадлежавшая </a:t>
            </a:r>
            <a:r>
              <a:rPr lang="ru-RU" sz="1400" b="1" i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Л.С.Соколовой</a:t>
            </a:r>
            <a:r>
              <a:rPr lang="ru-RU" sz="1400" b="1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1100" b="1" i="1" dirty="0">
              <a:solidFill>
                <a:schemeClr val="accent4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0EB0D9DA-39D6-418C-B6A8-637AD65BDE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8421" y="663370"/>
            <a:ext cx="3000369" cy="36285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9B38028A-4987-4058-8EE6-EA7FDC19F3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8537" y="1847673"/>
            <a:ext cx="3430289" cy="46452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6D40953E-01F0-4F1F-9CE0-FE976333AAC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838" y="663370"/>
            <a:ext cx="2823499" cy="36285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720579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067DF30-DFF8-45C2-A87E-99245E1110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206F2D42-A37C-46D1-9CE0-6F50355E88E5}"/>
              </a:ext>
            </a:extLst>
          </p:cNvPr>
          <p:cNvSpPr/>
          <p:nvPr/>
        </p:nvSpPr>
        <p:spPr>
          <a:xfrm>
            <a:off x="642462" y="210963"/>
            <a:ext cx="1079173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Стихи-посвящения из блокнота актрисы, написанные близким друзьям (1997- 2000 </a:t>
            </a:r>
            <a:r>
              <a:rPr lang="ru-RU" sz="20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г.г</a:t>
            </a: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)</a:t>
            </a:r>
            <a:r>
              <a:rPr lang="ru-RU" sz="14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14" name="Объект 13">
            <a:extLst>
              <a:ext uri="{FF2B5EF4-FFF2-40B4-BE49-F238E27FC236}">
                <a16:creationId xmlns:a16="http://schemas.microsoft.com/office/drawing/2014/main" id="{31D6049B-8681-4DB6-A6A5-DBE9EBE4947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D68036F4-59EA-40A1-8D26-35501347081F}"/>
              </a:ext>
            </a:extLst>
          </p:cNvPr>
          <p:cNvSpPr/>
          <p:nvPr/>
        </p:nvSpPr>
        <p:spPr>
          <a:xfrm>
            <a:off x="757807" y="365125"/>
            <a:ext cx="1067638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Стихи-посвящения близким и друзьям из блокнота Любови Соколовой </a:t>
            </a:r>
          </a:p>
          <a:p>
            <a:pPr algn="ctr"/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(1997- 2000 </a:t>
            </a:r>
            <a:r>
              <a:rPr lang="ru-RU" sz="2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г.г</a:t>
            </a: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.)</a:t>
            </a:r>
            <a:endParaRPr lang="ru-RU" sz="24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576276A8-61BD-42D1-9C77-34C27518E6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6866" y="1466025"/>
            <a:ext cx="3430826" cy="50268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C002B68A-0E6F-48A2-A19C-BA1247CA3F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140" y="1380831"/>
            <a:ext cx="3533192" cy="51391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B2F335BA-B4D3-40CE-A1D0-F2BCC73EC5C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6989" y="1296092"/>
            <a:ext cx="3878646" cy="5308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1727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16479A-187C-4AD5-9510-E9E1EAB881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5A7C1D7A-F607-4B80-8199-68EB7E8067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4FCB6210-9570-48E2-9118-D9760FE5E0FB}"/>
              </a:ext>
            </a:extLst>
          </p:cNvPr>
          <p:cNvSpPr/>
          <p:nvPr/>
        </p:nvSpPr>
        <p:spPr>
          <a:xfrm>
            <a:off x="721453" y="365125"/>
            <a:ext cx="1107346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Репродукция картины И.Н. Крамского «НЕЗНАКОМКА», </a:t>
            </a:r>
          </a:p>
          <a:p>
            <a:pPr algn="ctr"/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была вручена незадолго до смерти нар. арт. </a:t>
            </a:r>
            <a:r>
              <a:rPr lang="ru-RU" sz="2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Л.С.Соколовой</a:t>
            </a: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коллективу школы в Москве в Российском Фонде культуры 13 мая 2001 года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9A1532A-D7AC-4A90-8625-DC05FFEB2D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6462" y="1590020"/>
            <a:ext cx="3036816" cy="49747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C062F35-F0EF-4FBE-9299-A43719ACF5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2291" y="1590020"/>
            <a:ext cx="5953365" cy="49747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568250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92A6DE-2DA0-4D6E-AC93-1E5670D2F2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2777C1FC-9F53-4367-AF95-6904F4AB6F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22EC16F5-4668-4EC0-9240-791AF4BEFD25}"/>
              </a:ext>
            </a:extLst>
          </p:cNvPr>
          <p:cNvSpPr/>
          <p:nvPr/>
        </p:nvSpPr>
        <p:spPr>
          <a:xfrm>
            <a:off x="3097426" y="365125"/>
            <a:ext cx="599715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Экспозиция «Творческая деятельность </a:t>
            </a:r>
          </a:p>
          <a:p>
            <a:pPr algn="ctr"/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нар. артистки СССР Любови Соколовой»</a:t>
            </a:r>
            <a:endParaRPr lang="ru-RU" sz="24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FB66C2E-43DD-4705-BBF8-166F2FFFDC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2474" y="1196122"/>
            <a:ext cx="9387050" cy="54440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504797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929763C-EECF-4367-8788-EC08F7FEE6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7ECD59EF-99CE-4AD1-92CC-7408B133A2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BEC25C0D-D07C-4AFE-BF60-6FF616EBBA2D}"/>
              </a:ext>
            </a:extLst>
          </p:cNvPr>
          <p:cNvSpPr/>
          <p:nvPr/>
        </p:nvSpPr>
        <p:spPr>
          <a:xfrm>
            <a:off x="2658488" y="365125"/>
            <a:ext cx="6875024" cy="55643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ru-RU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Экспозиция «Встречи на Елецкой земле»</a:t>
            </a:r>
            <a:endParaRPr lang="ru-RU" sz="2800" b="1" dirty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3B0F5FF-00F0-4E1D-89A2-1CA84048F7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9133" y="848717"/>
            <a:ext cx="8372213" cy="57672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469619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83137C-527D-4BC2-B60A-A57EB9A08B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73218DA8-AF03-4159-970C-7BE790008A7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CEE6344B-9F27-40C0-BF21-09D511BE2DC7}"/>
              </a:ext>
            </a:extLst>
          </p:cNvPr>
          <p:cNvSpPr/>
          <p:nvPr/>
        </p:nvSpPr>
        <p:spPr>
          <a:xfrm>
            <a:off x="1157330" y="257745"/>
            <a:ext cx="987733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Музей ежегодно посещают учащиеся школ, воспитанники ДШИ </a:t>
            </a:r>
          </a:p>
          <a:p>
            <a:pPr algn="ctr"/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и их родители, жители и гости города Ельца. </a:t>
            </a:r>
          </a:p>
          <a:p>
            <a:pPr algn="ctr"/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За 2021 год музей посетило более 400 человек. </a:t>
            </a:r>
            <a:endParaRPr lang="ru-RU" sz="24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C3FBBFB3-0BEE-471B-9794-1483CFDA5D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9157" y="1568741"/>
            <a:ext cx="4187263" cy="30837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9BB4A98E-B757-487D-98E1-76C1F43AE9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2080" y="1585744"/>
            <a:ext cx="4154799" cy="30667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516561A0-889E-4A6D-AE67-2C25EBF90F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338" y="1585745"/>
            <a:ext cx="3013464" cy="30667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03E45E46-FD1D-4BD7-9A5E-4332794A608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8057" y="4127732"/>
            <a:ext cx="4542844" cy="25553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8139331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424</TotalTime>
  <Words>388</Words>
  <Application>Microsoft Office PowerPoint</Application>
  <PresentationFormat>Широкоэкранный</PresentationFormat>
  <Paragraphs>42</Paragraphs>
  <Slides>12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8" baseType="lpstr">
      <vt:lpstr>Arial</vt:lpstr>
      <vt:lpstr>Calibri</vt:lpstr>
      <vt:lpstr>Calibri Light</vt:lpstr>
      <vt:lpstr>Lato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40</cp:revision>
  <dcterms:created xsi:type="dcterms:W3CDTF">2022-01-19T06:36:27Z</dcterms:created>
  <dcterms:modified xsi:type="dcterms:W3CDTF">2022-01-19T14:20:45Z</dcterms:modified>
</cp:coreProperties>
</file>