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33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8fd0_8b1e361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371600"/>
            <a:ext cx="6934200" cy="26098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Конспект работы по математике для детей второй младшей группы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«Путешествие в сказочный лес»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457200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деятельности: игровая деятельность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работы: игра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5920" cy="7010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Злая рыба хвост-лопата откусила полквадрата целый угол, верь не верь!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же он, бедненький, теперь!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4724400"/>
            <a:ext cx="3450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562600" y="3581400"/>
            <a:ext cx="2286000" cy="2438400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овина рамки 6"/>
          <p:cNvSpPr/>
          <p:nvPr/>
        </p:nvSpPr>
        <p:spPr>
          <a:xfrm rot="10800000">
            <a:off x="7162800" y="5562600"/>
            <a:ext cx="838200" cy="609600"/>
          </a:xfrm>
          <a:prstGeom prst="halfFrame">
            <a:avLst>
              <a:gd name="adj1" fmla="val 19487"/>
              <a:gd name="adj2" fmla="val 194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" y="-76200"/>
            <a:ext cx="9265920" cy="7010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419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у Мишутки беда, ему укрываться нечем - одеяло совсем прохудилось. Вот и горюет Мишутка.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Поможем ему?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 одеяле нужно поставить заплатки, а заплатки непростые, все разные. Нужно хорошо подумать, куда какую заплатку пришить. Вы готовы.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" y="-76200"/>
            <a:ext cx="9265920" cy="70104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04800" y="228600"/>
            <a:ext cx="8077200" cy="419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85800" y="533400"/>
            <a:ext cx="1143000" cy="13716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3600" y="2667000"/>
            <a:ext cx="1295400" cy="1219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19800" y="762000"/>
            <a:ext cx="1295400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33800" y="2286000"/>
            <a:ext cx="1600200" cy="15240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5200" y="685800"/>
            <a:ext cx="1219200" cy="1219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2514600"/>
            <a:ext cx="1371600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52400" y="5029200"/>
            <a:ext cx="1371600" cy="1447800"/>
          </a:xfrm>
          <a:prstGeom prst="triangl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371600" y="4419600"/>
            <a:ext cx="1600200" cy="1524000"/>
          </a:xfrm>
          <a:prstGeom prst="triangl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00400" y="5181600"/>
            <a:ext cx="1371600" cy="12954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53000" y="5181600"/>
            <a:ext cx="1295400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324600" y="5257800"/>
            <a:ext cx="1219200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620000" y="5181600"/>
            <a:ext cx="1295400" cy="12192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43200" y="4953000"/>
            <a:ext cx="36317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Молодец</a:t>
            </a:r>
            <a:endParaRPr lang="ru-RU" sz="66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7216 L 0.05 -0.66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8575E-6 L 0.25417 -0.31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69103E-6 L -0.25833 -0.382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69103E-6 L 0.1125 -0.64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7475E-6 L -0.30833 -0.654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7475E-6 L -0.1875 -0.366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" y="-76200"/>
            <a:ext cx="9265920" cy="701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001000" cy="73183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5638800" cy="5410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хомячок!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Полосатенький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бочок. (руки на пояс наклоны вправо, влево)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рано встаёт (потянулись вверх)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Щечки моет. Шейку трет. (имитируем умывание)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Подметает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хатку (имитируем движения)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выходит на зарядку.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два, три, четыре, пять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сильным хочет стать. (руки согнуты в локтях, прижимаем к плечам)</a:t>
            </a:r>
          </a:p>
          <a:p>
            <a:endParaRPr lang="ru-RU" dirty="0"/>
          </a:p>
        </p:txBody>
      </p:sp>
      <p:pic>
        <p:nvPicPr>
          <p:cNvPr id="5" name="Рисунок 4" descr="131669085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073822"/>
            <a:ext cx="3247148" cy="3422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" y="-76200"/>
            <a:ext cx="9265920" cy="7010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745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Игровое упражнение «Построим домики для медведей»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раздает детям карточки и подносы с геометрическими фигурами. Затем дает задания: «Какие фигуры у вас на подносах? Положите на карточки все квадраты. Сколько у вас квадратов? Какие фигуры нужно взять, чтобы построить крышу у домика? Положите треугольник на квадрат - на каждый квадрат один треугольник. Сколько у вас треугольников? А квадратов? Что можно сказать о количестве квадратов и треугольников? Сколько домиков вы сделали? »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" y="-76200"/>
            <a:ext cx="9265920" cy="701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4267200"/>
            <a:ext cx="2286000" cy="2133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4267200"/>
            <a:ext cx="2286000" cy="2133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48400" y="4267200"/>
            <a:ext cx="2286000" cy="2133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81000" y="228600"/>
            <a:ext cx="2286000" cy="2286000"/>
          </a:xfrm>
          <a:prstGeom prst="triangle">
            <a:avLst>
              <a:gd name="adj" fmla="val 4936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505200" y="228600"/>
            <a:ext cx="2286000" cy="2286000"/>
          </a:xfrm>
          <a:prstGeom prst="triangle">
            <a:avLst>
              <a:gd name="adj" fmla="val 4936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248400" y="228600"/>
            <a:ext cx="2286000" cy="2286000"/>
          </a:xfrm>
          <a:prstGeom prst="triangle">
            <a:avLst>
              <a:gd name="adj" fmla="val 4936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8612E-6 L 3.33333E-6 0.2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8612E-6 L 3.33333E-6 0.25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8612E-6 L 3.33333E-6 0.2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" y="-76200"/>
            <a:ext cx="9265920" cy="7010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35052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Мишутка хочет с вами поиграть в волшебные палочки и веревочки. (У каждого 4 красные и 4 зеленые палочки, веревочка)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дает задание: «Составьте из красных палочек квадрат. Что есть у квадрата? Составьте из веревочки круг. Составьте из зеленых палочек треугольник».</a:t>
            </a:r>
          </a:p>
          <a:p>
            <a:endParaRPr lang="ru-RU" dirty="0"/>
          </a:p>
        </p:txBody>
      </p:sp>
      <p:pic>
        <p:nvPicPr>
          <p:cNvPr id="6" name="Рисунок 5" descr="87127995_large_240041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733800"/>
            <a:ext cx="4539476" cy="297789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" y="-76200"/>
            <a:ext cx="9265920" cy="7010400"/>
          </a:xfrm>
          <a:prstGeom prst="rect">
            <a:avLst/>
          </a:prstGeom>
        </p:spPr>
      </p:pic>
      <p:pic>
        <p:nvPicPr>
          <p:cNvPr id="5" name="Содержимое 4" descr="img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6429" t="40598" r="2425" b="6205"/>
          <a:stretch>
            <a:fillRect/>
          </a:stretch>
        </p:blipFill>
        <p:spPr>
          <a:xfrm>
            <a:off x="381000" y="533400"/>
            <a:ext cx="2667000" cy="2895600"/>
          </a:xfrm>
        </p:spPr>
      </p:pic>
      <p:sp>
        <p:nvSpPr>
          <p:cNvPr id="7" name="Кольцо 6"/>
          <p:cNvSpPr/>
          <p:nvPr/>
        </p:nvSpPr>
        <p:spPr>
          <a:xfrm>
            <a:off x="457200" y="609600"/>
            <a:ext cx="2514600" cy="2514600"/>
          </a:xfrm>
          <a:prstGeom prst="donut">
            <a:avLst>
              <a:gd name="adj" fmla="val 28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229261" y="2717196"/>
            <a:ext cx="712081" cy="701253"/>
          </a:xfrm>
          <a:custGeom>
            <a:avLst/>
            <a:gdLst>
              <a:gd name="connsiteX0" fmla="*/ 64967 w 712081"/>
              <a:gd name="connsiteY0" fmla="*/ 701253 h 701253"/>
              <a:gd name="connsiteX1" fmla="*/ 93102 w 712081"/>
              <a:gd name="connsiteY1" fmla="*/ 588712 h 701253"/>
              <a:gd name="connsiteX2" fmla="*/ 107170 w 712081"/>
              <a:gd name="connsiteY2" fmla="*/ 546509 h 701253"/>
              <a:gd name="connsiteX3" fmla="*/ 135305 w 712081"/>
              <a:gd name="connsiteY3" fmla="*/ 504306 h 701253"/>
              <a:gd name="connsiteX4" fmla="*/ 163441 w 712081"/>
              <a:gd name="connsiteY4" fmla="*/ 391764 h 701253"/>
              <a:gd name="connsiteX5" fmla="*/ 205644 w 712081"/>
              <a:gd name="connsiteY5" fmla="*/ 349561 h 701253"/>
              <a:gd name="connsiteX6" fmla="*/ 290050 w 712081"/>
              <a:gd name="connsiteY6" fmla="*/ 279222 h 701253"/>
              <a:gd name="connsiteX7" fmla="*/ 318185 w 712081"/>
              <a:gd name="connsiteY7" fmla="*/ 237019 h 701253"/>
              <a:gd name="connsiteX8" fmla="*/ 430727 w 712081"/>
              <a:gd name="connsiteY8" fmla="*/ 138546 h 701253"/>
              <a:gd name="connsiteX9" fmla="*/ 458862 w 712081"/>
              <a:gd name="connsiteY9" fmla="*/ 96342 h 701253"/>
              <a:gd name="connsiteX10" fmla="*/ 501065 w 712081"/>
              <a:gd name="connsiteY10" fmla="*/ 68207 h 701253"/>
              <a:gd name="connsiteX11" fmla="*/ 557336 w 712081"/>
              <a:gd name="connsiteY11" fmla="*/ 11936 h 701253"/>
              <a:gd name="connsiteX12" fmla="*/ 698013 w 712081"/>
              <a:gd name="connsiteY12" fmla="*/ 26004 h 701253"/>
              <a:gd name="connsiteX13" fmla="*/ 712081 w 712081"/>
              <a:gd name="connsiteY13" fmla="*/ 68207 h 701253"/>
              <a:gd name="connsiteX14" fmla="*/ 698013 w 712081"/>
              <a:gd name="connsiteY14" fmla="*/ 166681 h 701253"/>
              <a:gd name="connsiteX15" fmla="*/ 655810 w 712081"/>
              <a:gd name="connsiteY15" fmla="*/ 208884 h 701253"/>
              <a:gd name="connsiteX16" fmla="*/ 627674 w 712081"/>
              <a:gd name="connsiteY16" fmla="*/ 251087 h 701253"/>
              <a:gd name="connsiteX17" fmla="*/ 585471 w 712081"/>
              <a:gd name="connsiteY17" fmla="*/ 265155 h 701253"/>
              <a:gd name="connsiteX18" fmla="*/ 501065 w 712081"/>
              <a:gd name="connsiteY18" fmla="*/ 321426 h 701253"/>
              <a:gd name="connsiteX19" fmla="*/ 261914 w 712081"/>
              <a:gd name="connsiteY19" fmla="*/ 307358 h 701253"/>
              <a:gd name="connsiteX20" fmla="*/ 149373 w 712081"/>
              <a:gd name="connsiteY20" fmla="*/ 279222 h 701253"/>
              <a:gd name="connsiteX21" fmla="*/ 50899 w 712081"/>
              <a:gd name="connsiteY21" fmla="*/ 237019 h 701253"/>
              <a:gd name="connsiteX22" fmla="*/ 22764 w 712081"/>
              <a:gd name="connsiteY22" fmla="*/ 194816 h 701253"/>
              <a:gd name="connsiteX23" fmla="*/ 22764 w 712081"/>
              <a:gd name="connsiteY23" fmla="*/ 96342 h 701253"/>
              <a:gd name="connsiteX24" fmla="*/ 64967 w 712081"/>
              <a:gd name="connsiteY24" fmla="*/ 68207 h 701253"/>
              <a:gd name="connsiteX25" fmla="*/ 163441 w 712081"/>
              <a:gd name="connsiteY25" fmla="*/ 82275 h 701253"/>
              <a:gd name="connsiteX26" fmla="*/ 247847 w 712081"/>
              <a:gd name="connsiteY26" fmla="*/ 138546 h 701253"/>
              <a:gd name="connsiteX27" fmla="*/ 290050 w 712081"/>
              <a:gd name="connsiteY27" fmla="*/ 152613 h 701253"/>
              <a:gd name="connsiteX28" fmla="*/ 332253 w 712081"/>
              <a:gd name="connsiteY28" fmla="*/ 490238 h 701253"/>
              <a:gd name="connsiteX29" fmla="*/ 374456 w 712081"/>
              <a:gd name="connsiteY29" fmla="*/ 574644 h 701253"/>
              <a:gd name="connsiteX30" fmla="*/ 416659 w 712081"/>
              <a:gd name="connsiteY30" fmla="*/ 602779 h 701253"/>
              <a:gd name="connsiteX31" fmla="*/ 444794 w 712081"/>
              <a:gd name="connsiteY31" fmla="*/ 630915 h 70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12081" h="701253">
                <a:moveTo>
                  <a:pt x="64967" y="701253"/>
                </a:moveTo>
                <a:cubicBezTo>
                  <a:pt x="74345" y="663739"/>
                  <a:pt x="80874" y="625396"/>
                  <a:pt x="93102" y="588712"/>
                </a:cubicBezTo>
                <a:cubicBezTo>
                  <a:pt x="97791" y="574644"/>
                  <a:pt x="100538" y="559772"/>
                  <a:pt x="107170" y="546509"/>
                </a:cubicBezTo>
                <a:cubicBezTo>
                  <a:pt x="114731" y="531387"/>
                  <a:pt x="125927" y="518374"/>
                  <a:pt x="135305" y="504306"/>
                </a:cubicBezTo>
                <a:cubicBezTo>
                  <a:pt x="137334" y="494159"/>
                  <a:pt x="151081" y="410304"/>
                  <a:pt x="163441" y="391764"/>
                </a:cubicBezTo>
                <a:cubicBezTo>
                  <a:pt x="174477" y="375211"/>
                  <a:pt x="190539" y="362508"/>
                  <a:pt x="205644" y="349561"/>
                </a:cubicBezTo>
                <a:cubicBezTo>
                  <a:pt x="240463" y="319716"/>
                  <a:pt x="263472" y="312444"/>
                  <a:pt x="290050" y="279222"/>
                </a:cubicBezTo>
                <a:cubicBezTo>
                  <a:pt x="300612" y="266020"/>
                  <a:pt x="307052" y="249743"/>
                  <a:pt x="318185" y="237019"/>
                </a:cubicBezTo>
                <a:cubicBezTo>
                  <a:pt x="375790" y="171185"/>
                  <a:pt x="373524" y="176681"/>
                  <a:pt x="430727" y="138546"/>
                </a:cubicBezTo>
                <a:cubicBezTo>
                  <a:pt x="440105" y="124478"/>
                  <a:pt x="446907" y="108297"/>
                  <a:pt x="458862" y="96342"/>
                </a:cubicBezTo>
                <a:cubicBezTo>
                  <a:pt x="470817" y="84387"/>
                  <a:pt x="490503" y="81409"/>
                  <a:pt x="501065" y="68207"/>
                </a:cubicBezTo>
                <a:cubicBezTo>
                  <a:pt x="555631" y="0"/>
                  <a:pt x="465256" y="42630"/>
                  <a:pt x="557336" y="11936"/>
                </a:cubicBezTo>
                <a:cubicBezTo>
                  <a:pt x="604228" y="16625"/>
                  <a:pt x="653724" y="9899"/>
                  <a:pt x="698013" y="26004"/>
                </a:cubicBezTo>
                <a:cubicBezTo>
                  <a:pt x="711949" y="31072"/>
                  <a:pt x="712081" y="53378"/>
                  <a:pt x="712081" y="68207"/>
                </a:cubicBezTo>
                <a:cubicBezTo>
                  <a:pt x="712081" y="101365"/>
                  <a:pt x="710328" y="135895"/>
                  <a:pt x="698013" y="166681"/>
                </a:cubicBezTo>
                <a:cubicBezTo>
                  <a:pt x="690624" y="185153"/>
                  <a:pt x="668546" y="193601"/>
                  <a:pt x="655810" y="208884"/>
                </a:cubicBezTo>
                <a:cubicBezTo>
                  <a:pt x="644986" y="221873"/>
                  <a:pt x="640876" y="240525"/>
                  <a:pt x="627674" y="251087"/>
                </a:cubicBezTo>
                <a:cubicBezTo>
                  <a:pt x="616095" y="260350"/>
                  <a:pt x="598434" y="257954"/>
                  <a:pt x="585471" y="265155"/>
                </a:cubicBezTo>
                <a:cubicBezTo>
                  <a:pt x="555912" y="281577"/>
                  <a:pt x="501065" y="321426"/>
                  <a:pt x="501065" y="321426"/>
                </a:cubicBezTo>
                <a:cubicBezTo>
                  <a:pt x="421348" y="316737"/>
                  <a:pt x="341200" y="316873"/>
                  <a:pt x="261914" y="307358"/>
                </a:cubicBezTo>
                <a:cubicBezTo>
                  <a:pt x="223521" y="302751"/>
                  <a:pt x="183959" y="296515"/>
                  <a:pt x="149373" y="279222"/>
                </a:cubicBezTo>
                <a:cubicBezTo>
                  <a:pt x="79839" y="244456"/>
                  <a:pt x="112997" y="257719"/>
                  <a:pt x="50899" y="237019"/>
                </a:cubicBezTo>
                <a:cubicBezTo>
                  <a:pt x="41521" y="222951"/>
                  <a:pt x="30325" y="209938"/>
                  <a:pt x="22764" y="194816"/>
                </a:cubicBezTo>
                <a:cubicBezTo>
                  <a:pt x="6493" y="162274"/>
                  <a:pt x="0" y="130488"/>
                  <a:pt x="22764" y="96342"/>
                </a:cubicBezTo>
                <a:cubicBezTo>
                  <a:pt x="32142" y="82274"/>
                  <a:pt x="50899" y="77585"/>
                  <a:pt x="64967" y="68207"/>
                </a:cubicBezTo>
                <a:cubicBezTo>
                  <a:pt x="97792" y="72896"/>
                  <a:pt x="132493" y="70372"/>
                  <a:pt x="163441" y="82275"/>
                </a:cubicBezTo>
                <a:cubicBezTo>
                  <a:pt x="195002" y="94414"/>
                  <a:pt x="215768" y="127853"/>
                  <a:pt x="247847" y="138546"/>
                </a:cubicBezTo>
                <a:lnTo>
                  <a:pt x="290050" y="152613"/>
                </a:lnTo>
                <a:cubicBezTo>
                  <a:pt x="375056" y="280124"/>
                  <a:pt x="304633" y="158806"/>
                  <a:pt x="332253" y="490238"/>
                </a:cubicBezTo>
                <a:cubicBezTo>
                  <a:pt x="334333" y="515200"/>
                  <a:pt x="357860" y="558048"/>
                  <a:pt x="374456" y="574644"/>
                </a:cubicBezTo>
                <a:cubicBezTo>
                  <a:pt x="386411" y="586599"/>
                  <a:pt x="403457" y="592217"/>
                  <a:pt x="416659" y="602779"/>
                </a:cubicBezTo>
                <a:cubicBezTo>
                  <a:pt x="427016" y="611065"/>
                  <a:pt x="444794" y="630915"/>
                  <a:pt x="444794" y="63091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572000" y="1371600"/>
            <a:ext cx="1219200" cy="2133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572000" y="3581400"/>
            <a:ext cx="2438400" cy="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867400" y="1371600"/>
            <a:ext cx="1219200" cy="2133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209800" y="4191000"/>
            <a:ext cx="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286000" y="4114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876800" y="4267200"/>
            <a:ext cx="0" cy="220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286000" y="6553200"/>
            <a:ext cx="2514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" y="-76200"/>
            <a:ext cx="9265920" cy="7010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1"/>
            <a:ext cx="8305800" cy="16002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 а теперь нам пора возвращаться из сказочного леса, обратно в группу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ri-medvedy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7666">
            <a:off x="2979705" y="2394896"/>
            <a:ext cx="5350877" cy="3711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6200" y="0"/>
            <a:ext cx="9265920" cy="8001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077200" cy="20574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Дидактическая игра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72907919_1301652129_medvt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6395">
            <a:off x="1453474" y="1962918"/>
            <a:ext cx="6287341" cy="4568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9b5f28f249b60412a4cf9cbc7cf8a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9265920" cy="701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Совершенствовать умение составлять группу предметов из отдельных предметов и выделять один предмет из группы, обозначать совокупности словами один, много, ни одного.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Продолжать учить различать и называть знакомые геометрические фигуры.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Упражнять в классификации предметов по одному признаку.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Развивать речь, мышление, память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5920" cy="7010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3657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Индивидуальная работа: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Саша – закрепить знания о геометрических фигурах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Словарная работа: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круг, треугольник, квадрат.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избушки, грядки с овощами, поиск загадок про геометрические фигуры, изготовление заплаток и «одеяла» из бумаги.</a:t>
            </a:r>
          </a:p>
          <a:p>
            <a:endParaRPr lang="ru-RU" dirty="0"/>
          </a:p>
        </p:txBody>
      </p:sp>
      <p:pic>
        <p:nvPicPr>
          <p:cNvPr id="6" name="Рисунок 5" descr="rp76413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001022"/>
            <a:ext cx="3805828" cy="2856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" y="-76200"/>
            <a:ext cx="9265920" cy="7010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2743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Демонстрационный материал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избушка, грядка с овощами, машина, медвежонок, геометрические фигуры: круг, квадрат, треугольник.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Раздаточный материал: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Однополосная карточка, 3 квадрата, 3 треугольника, счетные палочки.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750-750-medved_korichnevyi_34_sm._aurora_61-658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155118"/>
            <a:ext cx="3090672" cy="3702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81000" y="3200400"/>
            <a:ext cx="4953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Область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интеграции: речевое развитие;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/>
              <a:t>Социально-коммуникативное развитие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" y="-76200"/>
            <a:ext cx="9265920" cy="7010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4800600" cy="6172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Ребята сегодня мы с вами отправимся в сказочный лес. Там живут герои сказок. А в какую сказку мы отправимся сейчас, вы угадайте.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Возле леса на опушке, трое их живет в избушке. Там 3 стула и 3 кружки, 3 кровати, 3 подушки. Угадайте без подсказки кто герои этой сказки? </a:t>
            </a:r>
          </a:p>
        </p:txBody>
      </p:sp>
      <p:pic>
        <p:nvPicPr>
          <p:cNvPr id="5" name="Рисунок 4" descr="1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762000"/>
            <a:ext cx="3998327" cy="5257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1920" y="-152400"/>
            <a:ext cx="9265920" cy="7010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"/>
            <a:ext cx="8763000" cy="4648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Игровая ситуация «Собираем урожай овощей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медвежонака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полу имитация огорода. Воспитатель предлагает детям посмотреть, что растет на огороде. Дети перечисляют овощи. Воспитатель 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«Сколько овощей выросло на огороде? Давайте соберем овощи в машину (ввозит машину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для медвежонка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берут по одному овощу, а воспитатель уточняет: «Какой овощ ты взял? Сколько овощей ты взял? 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поочередно кладут овощи в машину и комментируют: «Я положил одну морковку (огурец, помидор, лук и т. д.) ». Действия детей воспитатель сопровождает словами: «Овощей в машине становится больше, а на грядке меньше». Когда дети наполнят машину, воспитатель выясняет: «Сколько овощей в машине? (Много) А сколько осталось овощей на грядке? (Ни одного) 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6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114800"/>
            <a:ext cx="3576371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a870830b757cf2e401643dd55f320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148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" y="-76200"/>
            <a:ext cx="9265920" cy="7010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1"/>
            <a:ext cx="8610600" cy="31241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Молодцы, помогли медведям собрать урожай.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Мишутка предлагает вам отгадать загадки: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Нет углов у меня, а похож на блюдце я, на тарелку и на крышку, на кольцо и колесо, кто же я такой, друзья? Назовите вы меня. 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257800" y="3505200"/>
            <a:ext cx="2590800" cy="2590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4724400"/>
            <a:ext cx="19749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Круг</a:t>
            </a:r>
            <a:endParaRPr lang="ru-RU" sz="54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4876800" y="3276600"/>
            <a:ext cx="3505200" cy="3124200"/>
          </a:xfrm>
          <a:prstGeom prst="frame">
            <a:avLst>
              <a:gd name="adj1" fmla="val 4588"/>
            </a:avLst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5f28f249b60412a4cf9cbc7cf8af4b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" y="-76200"/>
            <a:ext cx="9265920" cy="7010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Он давно знакомый мой, каждый угол в нем прямой.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4 стороны, одинаковы длины, всем его представить рад, а зовут его.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4724400"/>
            <a:ext cx="2191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1600" y="3810000"/>
            <a:ext cx="2057400" cy="1981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овина рамки 6"/>
          <p:cNvSpPr/>
          <p:nvPr/>
        </p:nvSpPr>
        <p:spPr>
          <a:xfrm rot="10800000">
            <a:off x="6019800" y="3505200"/>
            <a:ext cx="1447800" cy="2514600"/>
          </a:xfrm>
          <a:prstGeom prst="halfFrame">
            <a:avLst>
              <a:gd name="adj1" fmla="val 12928"/>
              <a:gd name="adj2" fmla="val 139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701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Конспект работы по математике для детей второй младшей группы «Путешествие в сказочный лес»</vt:lpstr>
      <vt:lpstr>Дидактическая игра   </vt:lpstr>
      <vt:lpstr>Цели: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Физминутка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математике для детей второй младшей группы «Путешествие в сказочный лес»</dc:title>
  <dc:creator>user</dc:creator>
  <cp:lastModifiedBy>galkinaln</cp:lastModifiedBy>
  <cp:revision>25</cp:revision>
  <dcterms:created xsi:type="dcterms:W3CDTF">2014-03-05T13:11:09Z</dcterms:created>
  <dcterms:modified xsi:type="dcterms:W3CDTF">2014-03-12T07:37:13Z</dcterms:modified>
</cp:coreProperties>
</file>