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4660"/>
  </p:normalViewPr>
  <p:slideViewPr>
    <p:cSldViewPr>
      <p:cViewPr varScale="1">
        <p:scale>
          <a:sx n="69" d="100"/>
          <a:sy n="69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BF6BFC-15A5-450B-9604-A80413B26A91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5FB950-0DBE-42F5-AD30-45AD510B9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124744"/>
            <a:ext cx="6336704" cy="3096344"/>
          </a:xfrm>
        </p:spPr>
        <p:txBody>
          <a:bodyPr>
            <a:normAutofit/>
          </a:bodyPr>
          <a:lstStyle/>
          <a:p>
            <a:r>
              <a:rPr lang="ru-RU" dirty="0" smtClean="0"/>
              <a:t>Формирование математических представлений в процессе решения проблемных ситуаций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55776" y="5661248"/>
            <a:ext cx="6336704" cy="864096"/>
          </a:xfrm>
          <a:prstGeom prst="rect">
            <a:avLst/>
          </a:prstGeom>
        </p:spPr>
        <p:txBody>
          <a:bodyPr vert="horz" anchor="b">
            <a:normAutofit fontScale="92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Консультация</a:t>
            </a:r>
            <a:r>
              <a:rPr kumimoji="0" lang="ru-RU" sz="3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для педагогов</a:t>
            </a:r>
            <a:endParaRPr kumimoji="0" lang="ru-RU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Ситуация 7.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«Измерь дорожки шагами»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Измерение длины шагами.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Том и Джерри решили узнать длину дорожки и стали из­мерять ее шагами. Том сообщил Джерри, что длина дорожки — 5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шагов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Джерри удивился, ведь у него получилось, что длина дорожки равна 10 шагам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Почему получилось разное количество шагов (10 и 5)? Варианты ответов.</a:t>
            </a:r>
          </a:p>
          <a:p>
            <a:pPr lvl="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Том и Джерри измеряли разные дорожки.</a:t>
            </a:r>
          </a:p>
          <a:p>
            <a:pPr lvl="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 Тома большие шаги, а у Джерри — маленькие.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Решение проблемы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Первое предложение отклоняется, поскольку по условиям задачи измеряется одна дорожка. Обсуждая второй ва­риант ответа, дети отмечают разницу в мерках-шагах Тома и Джерри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Это правильно, но дети не видят связи между длиной дорожки, вели­чиной шагов и результатом.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Далее педагог обращает внимание на связь количества и размера шагов. Дети рассуждают: «У Тома большие шаги — их получилось пять, а у Джерри маленькие шаги, поэтому их „уложилось" больше — де­сять». Выявленная закономерность формулируется вместе с педагогом.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Чем больше мерка, тем меньше число, и, наоборот, чем меньше мерка, тем больше число.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435280" cy="604867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«Как помочь повару?»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Количество вещества не зависит от формы сосуда.</a:t>
            </a:r>
          </a:p>
          <a:p>
            <a:pPr>
              <a:lnSpc>
                <a:spcPct val="16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Повар детского сада обращается к детям с просьбой-пред­ложением: «Я знаю, что вы любите гречневую кашу. К сожалению, на кухне сломались весы. И я не могу узнать, сколько взять крупы для ка­ши. Помогите мне. В каждую баночку (банки разного размера) нужно насыпать по одному бокалу крупы». Дети выполняют задание.</a:t>
            </a:r>
          </a:p>
          <a:p>
            <a:pPr>
              <a:lnSpc>
                <a:spcPct val="16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какой банке крупы больше? Почему?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ответов.</a:t>
            </a:r>
          </a:p>
          <a:p>
            <a:pPr marL="457200" lvl="0" indent="-457200">
              <a:lnSpc>
                <a:spcPct val="160000"/>
              </a:lnSpc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Крупы больше в высокой банке.</a:t>
            </a:r>
          </a:p>
          <a:p>
            <a:pPr marL="457200" lvl="0" indent="-457200">
              <a:lnSpc>
                <a:spcPct val="160000"/>
              </a:lnSpc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Крупы меньше в широкой банке.</a:t>
            </a:r>
          </a:p>
          <a:p>
            <a:pPr marL="457200" lvl="0" indent="-457200">
              <a:lnSpc>
                <a:spcPct val="160000"/>
              </a:lnSpc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Крупы в обеих банках поровну.</a:t>
            </a:r>
          </a:p>
          <a:p>
            <a:pPr>
              <a:lnSpc>
                <a:spcPct val="16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Количество вещества (объем) сохраняется независимо от формы сосуда.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852936"/>
            <a:ext cx="268376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496944" cy="61206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Ситуация 9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«Какие фигуры спрятались в точках?»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Геометрик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раздает детям листочки с нарисованными на них точками.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Какие фигуры можно увидеть на этом рисунке?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Три четырехугольника.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Квадрат.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Точки.</a:t>
            </a:r>
          </a:p>
          <a:p>
            <a:pPr marL="514350" indent="-51435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 проблемы.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Большинство детей увидели и нарисовали три четырехугольника.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Никто из детей не нарисовал четыре треугольника. Чтобы помочь детям, педагог рисует один треугольник. Остальные треугольники они находят и рисуют сами.</a:t>
            </a:r>
          </a:p>
          <a:p>
            <a:pPr marL="514350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564904"/>
            <a:ext cx="247904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«Чем отличаются треугольники?»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столах у детей лежат разные материалы: цветная бумага, счетные палочки, детали конструкторов, проволока,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веревочка. Педагог предлагает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детям сделать треугольник из любого материала.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Одни дети вырезают треугольник из бумаги, другие выкладывают стороны треугольника из деталей конструктора и счетных палочек, третьи используют проволоку и веревочку.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Вопрос.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Чем отличаются треугольники?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Треугольники сделаны из разного материала.</a:t>
            </a:r>
          </a:p>
          <a:p>
            <a:pPr lvl="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Одни треугольники вырезали из бумаги, а другие выкладывали.</a:t>
            </a:r>
          </a:p>
          <a:p>
            <a:pPr lvl="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Треугольники отличаются цветом и формой. Все варианты ответов оказались верными.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Решение проблемы.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Педагог, обобщая ответы детей, обращает их внимание на более сложные отличия, используя силуэтные и кон­турные модели треугольников.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Силуэтная модель треугольника позволяет продемонстрировать детям понятие о внутренней области фигуры. Для этого треугольник вырезается из бумаги. Контурная модель треугольника выделяет гра­ницу фигуры.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Модели треугольников могут отличаться цветом, формой, размерами, материалом и способом получения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91264" cy="554461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Проблемная ситуация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ситуация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 которой начинается процесс размышления. Осознание трудностей, невозможность разрешить их привычным путем побуждают ребенка к активному поиску новых средств и способов решения задачи и открытию мира математики.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 постановки и решения проблемной ситуации состоит из следующих этапов: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постановки, формулирования проблемы;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выдвижения предположений и гипотез;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выбора, проверки, обоснования гипотез;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подведения итогов, вывод.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того чтобы правильно поставить и успешно разрешить проблему, необходимо разделять деятельность педагога и деятельность ребенка.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19256" cy="5505475"/>
          </a:xfrm>
        </p:spPr>
        <p:txBody>
          <a:bodyPr>
            <a:normAutofit fontScale="85000" lnSpcReduction="20000"/>
          </a:bodyPr>
          <a:lstStyle/>
          <a:p>
            <a:pPr marL="0" indent="45000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Решая проблемную ситуацию, ребенок сравнивает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сопоставляет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устанавливает сходство и отличие. Так он открывает мир чисел и фигур. Анализируя маленькие математические проблемы, ребенок учится ориентироваться в окружающем мире, проявлять инициативу, высказывать собственную позицию и принимать чужую. Развиваются его творческие способности.</a:t>
            </a:r>
          </a:p>
          <a:p>
            <a:pPr marL="0" indent="45000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педагога предполагает создание проблемной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формулировку проблемы, управление поисковой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детей, подведение итогов.</a:t>
            </a:r>
          </a:p>
          <a:p>
            <a:pPr marL="0" indent="4500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Деятельность ребенка включает в себя «принятие» проблемной ситуации, формулировку проблемы, самостоятельный поиск, подведение итогов.</a:t>
            </a:r>
          </a:p>
          <a:p>
            <a:pPr marL="0" indent="4500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Организовать поисковую деятельность помогут различные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решения проблемных ситуаций, учитывающие степень само­стоятельности детей и меру помощи взрослого. Это могут быть:</a:t>
            </a:r>
          </a:p>
          <a:p>
            <a:pPr marL="0" lvl="0" indent="4500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 вопросов,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переформулирование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условий задачи;</a:t>
            </a:r>
          </a:p>
          <a:p>
            <a:pPr marL="0" lvl="0" indent="4500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наводящие задачи или задачи-подсказки; </a:t>
            </a:r>
          </a:p>
          <a:p>
            <a:pPr marL="0" lvl="0" indent="450000" algn="just">
              <a:buFont typeface="Wingdings" pitchFamily="2" charset="2"/>
              <a:buChar char="ü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цепочка наводящих задач;</a:t>
            </a:r>
          </a:p>
          <a:p>
            <a:pPr marL="0" lvl="0" indent="4500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готовый вариант решения.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435280" cy="6120680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«Который гномик будет вратарем?»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Порядковый счет: порядковый номер предмета зависит от того, с какой стороны начинается счет. Количественный и порядковый счет.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Гномики захотели участвовать в футбольном матче.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выбрать вратаря, они встали в ряд. Все решили, что вратарем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будет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гномик в темном колпачке.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Белоснежка. Вратарем будет гномик, который стоит на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шес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ом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месте.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Гн о м. Но я стою на втором месте.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Вопросы.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Кто прав? На каком по порядку месте стоит гномик в темном колпачке?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</a:p>
          <a:p>
            <a:pPr marL="514350" lvl="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Гномик в темном колпачке стоит на шестом месте.</a:t>
            </a:r>
          </a:p>
          <a:p>
            <a:pPr marL="514350" lvl="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Гномик в темном колпачке стоит на втором месте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70000"/>
              </a:lnSpc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Вывод.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Когда предметы расположены в ряд (линейно упорядо­чены), номер предмета зависит от направления счета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276872"/>
            <a:ext cx="5760640" cy="1023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96944" cy="626469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«Каждый хочет быть первым»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Порядковый счет: начало (точка) отсчета. Использование при счете по­рядковых числительных.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Педагог напоминает детям, что в году двенадцать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в каждом месяце -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четыре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недели, а каждая неделя состоит из семи дней. Затем он говорит, что неделя начинается с понедельника, и дальше рассказывает о днях недели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«Однажды дни недели поспорили: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	Почему Понедельник все время первый? — заволновалась Среда.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—	А я всегда первый, — заявил Понедельник.»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Вопросы.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 понедельника начинается неделя. Но всегда ли с по­недельника начинается месяц? Всегда ли первое число приходится на понедельник?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 понедельник — всегда первое число.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Не знаю.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 понедельник может быть любое число.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Решение проблемы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Какой ответ правильный? Педагог предлагает детям поиграть в дни недели, ведь из них состоит месяц. Дети стро­ятся в круг — это «месяц». Затем педагог разбивает их на недели, на­чиная с понедельника.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Пересчитываясь по порядку, они открывают для себя, что поне­дельник может быть первым, вторым, пятнадцатым и даже двадцать вторым, то есть верен третий вариант ответа.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Если «построить» месяц из недель и считать по порядку дни недели, как дни месяца, то на понедельник будет приходиться несколько чисел.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«Кого больше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?»</a:t>
            </a:r>
          </a:p>
          <a:p>
            <a:pPr algn="ctr">
              <a:buNone/>
            </a:pP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Практические способы сравнения множеств: счет, построение парами.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Сюжет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На музыкальном занятии дети разучивают танец к празд­нику. Прежде чем дети встанут парами, музыкальный руководитель предлагает им сравнить количество мальчиков и девочек на рисунке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Вопрос.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Как можно узнать, кого больше (меньше) — мальчиков или девочек?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Сосчитать мальчиков и девочек и сравнить полученные числа.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Соединить линиями мальчиков и девочек в пары.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Решение проблемы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Одни дети пересчитывают мальчиков и дево­чек, чтобы узнать, сколько их, а затем сравнивают полученные чис­ла (9 и 10). Они замечают, что мальчиков меньше, потому что число 9 меньше числа 10.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Другие дети «открывают» новый способ — графический, и выяс­няют, что одной девочке не хватает пары, значит, девочек больше, чем мальчиков. Оба способа верны.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Вывод.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Множество предметов можно сравнить и с помощью сче­та, и построением парами.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568952" cy="6408712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Ситуация </a:t>
            </a:r>
            <a:r>
              <a:rPr lang="ru-RU" b="1" dirty="0" smtClean="0"/>
              <a:t>4. </a:t>
            </a:r>
            <a:r>
              <a:rPr lang="ru-RU" b="1" dirty="0" smtClean="0"/>
              <a:t>«Сколько детей в группе?»</a:t>
            </a:r>
            <a:endParaRPr lang="ru-RU" dirty="0" smtClean="0"/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Счет предметов по парам.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На батарее лежали варежки.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Вопросы.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Можно ли узнать, сколько детей было на прогулке? Как это сделать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Чтобы узнать количество детей, надо узнать количество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варежек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Если варежки сложить парами и пересчитать их, то можно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узнать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количество детей.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Решение проблемы.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Кто-то из детей пересчитывает варежки. Ва­режек шестнадцать, значит, и детей — шестнадцать. Тогда у каждого получается по одной варежке. Другие замечают ошибку, ведь у каж­дого должно быть по две варежки. Дети выбирают другой способ, они складывают варежки парами. Для этого можно использовать графические линии.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Получилось восемь пар, значит, на прогулке было восемь детей. Правильный ответ — второй.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Количество детей равно количеству пар варежек.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84784"/>
            <a:ext cx="187220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91264" cy="6192688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Ситуация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«Как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растут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дома из чисел?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Варианты составления одного числа из двух меньших чисел. Зависи­мость количества вариантов от величины числа.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Сюжет. В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городе чисел появилась новая улица.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трех домах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живут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числа 5, 6 и 7. На каждом этаже будут жить два числа?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Какие это числа?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1.	На этажах поселятся числа, которые меньше 5 (6, 7).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2.	Поселятся такие два числа, которые в сумме составят число 5</a:t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(6, 7).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3.	Поселятся любые два числа.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Решение проблемы.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Ребята, выбирая подходящие карточки с чис­лами, заселяют дома так.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Каждый из детей рассказывает, какими числами он заселил свой домик: 5 — это 4и1;Зи2;2иЗ;1и4;6 — это 5и1;1и5;4и2;3и 3; 7 — это 6 и 1; 1 и 6; 5 и 2; 2 и 5; 4 и 3; 3 и 4.</a:t>
            </a: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Так они убеждаются в правильности второго ответа.</a:t>
            </a:r>
          </a:p>
          <a:p>
            <a:pPr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Каждое число, кроме единицы, можно составить из двух меньших чисел.</a:t>
            </a:r>
          </a:p>
          <a:p>
            <a:pPr algn="just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00808"/>
            <a:ext cx="214909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91264" cy="60486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Ситуация 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«Раздели на половины»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Деление целого числа на две равные части. Разные способы деления.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Сюжет.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 Тома и Джерри было два одинаковых по размеру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яблока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Они решили каждое яблоко разделить на две равные части. Вот как они их разделили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Вопрос.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Какие части можно назвать половинами? 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Варианты ответов.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Половинами можно назвать части яблока и у Тома, и у Джерри.</a:t>
            </a:r>
          </a:p>
          <a:p>
            <a:pPr lvl="0" algn="just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Половинами можно назвать части яблока у Тома.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Решение проблемы.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Дети берут два яблока и делят их на части, как это сделали Том и Джерри. Сравнивая полученные части, они убеждаются в их равенстве и неравенстве. Все замечают, что Том и Джерри разделили яблоко на две части. Однако части, которые по­лучились у Джерри, не равны, их нельзя назвать половинами. Том разделил яблоко на две равные части, т. е. на половины. Он оказался прав. Второй ответ правильный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Вывод.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Половины (1/2) получаются при делении предмета на две равные части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628800"/>
            <a:ext cx="1769110" cy="194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1486</Words>
  <Application>Microsoft Office PowerPoint</Application>
  <PresentationFormat>Экран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Формирование математических представлений в процессе решения проблемных ситуаций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CSPU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математических представлений в процессе решения проблемных ситуаций</dc:title>
  <dc:creator>pozdnyakovapa</dc:creator>
  <cp:lastModifiedBy>pozdnyakovapa</cp:lastModifiedBy>
  <cp:revision>17</cp:revision>
  <dcterms:created xsi:type="dcterms:W3CDTF">2014-03-12T08:25:24Z</dcterms:created>
  <dcterms:modified xsi:type="dcterms:W3CDTF">2014-03-12T09:10:52Z</dcterms:modified>
</cp:coreProperties>
</file>