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7" r:id="rId4"/>
    <p:sldId id="268" r:id="rId5"/>
    <p:sldId id="269" r:id="rId6"/>
    <p:sldId id="270" r:id="rId7"/>
    <p:sldId id="272" r:id="rId8"/>
    <p:sldId id="264" r:id="rId9"/>
    <p:sldId id="257" r:id="rId10"/>
    <p:sldId id="266" r:id="rId11"/>
    <p:sldId id="262" r:id="rId12"/>
    <p:sldId id="265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60C138-328D-4CE4-A09D-91DAD88CD668}" type="doc">
      <dgm:prSet loTypeId="urn:microsoft.com/office/officeart/2005/8/layout/vList3" loCatId="list" qsTypeId="urn:microsoft.com/office/officeart/2005/8/quickstyle/simple4" qsCatId="simple" csTypeId="urn:microsoft.com/office/officeart/2005/8/colors/colorful3" csCatId="colorful" phldr="1"/>
      <dgm:spPr/>
    </dgm:pt>
    <dgm:pt modelId="{D75EACC3-5752-48E6-A8A6-E616CD03813E}">
      <dgm:prSet/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наглядность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FE067027-7A00-453F-957A-7B075758D88A}" type="parTrans" cxnId="{9C970CDD-2E38-4E85-B557-FD302B050521}">
      <dgm:prSet/>
      <dgm:spPr/>
      <dgm:t>
        <a:bodyPr/>
        <a:lstStyle/>
        <a:p>
          <a:endParaRPr lang="ru-RU"/>
        </a:p>
      </dgm:t>
    </dgm:pt>
    <dgm:pt modelId="{130C5BCA-7BFC-44BD-87F5-B45EAE38200F}" type="sibTrans" cxnId="{9C970CDD-2E38-4E85-B557-FD302B050521}">
      <dgm:prSet/>
      <dgm:spPr/>
      <dgm:t>
        <a:bodyPr/>
        <a:lstStyle/>
        <a:p>
          <a:endParaRPr lang="ru-RU"/>
        </a:p>
      </dgm:t>
    </dgm:pt>
    <dgm:pt modelId="{2A82CF76-7440-4AAC-BB0E-41E740E69F1E}">
      <dgm:prSet/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сознательность и активность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F2381BC0-4154-4261-AE2B-DD04EF3EC2F9}" type="parTrans" cxnId="{D1D4B0EB-8A2B-4049-847F-E498DA0F264A}">
      <dgm:prSet/>
      <dgm:spPr/>
      <dgm:t>
        <a:bodyPr/>
        <a:lstStyle/>
        <a:p>
          <a:endParaRPr lang="ru-RU"/>
        </a:p>
      </dgm:t>
    </dgm:pt>
    <dgm:pt modelId="{C38C4662-B870-4BB7-BB69-19E881343DFF}" type="sibTrans" cxnId="{D1D4B0EB-8A2B-4049-847F-E498DA0F264A}">
      <dgm:prSet/>
      <dgm:spPr/>
      <dgm:t>
        <a:bodyPr/>
        <a:lstStyle/>
        <a:p>
          <a:endParaRPr lang="ru-RU"/>
        </a:p>
      </dgm:t>
    </dgm:pt>
    <dgm:pt modelId="{F7490D3A-9FD9-4A41-9F22-E9E469CDB277}">
      <dgm:prSet/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доступность и мера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32000C9E-1A68-4DC2-A417-4147B6EEC8E0}" type="parTrans" cxnId="{7B52F0EE-0209-4AA8-9C9A-A1E55344256C}">
      <dgm:prSet/>
      <dgm:spPr/>
      <dgm:t>
        <a:bodyPr/>
        <a:lstStyle/>
        <a:p>
          <a:endParaRPr lang="ru-RU"/>
        </a:p>
      </dgm:t>
    </dgm:pt>
    <dgm:pt modelId="{927D137C-0B5A-4749-BCB4-59C8012D83B6}" type="sibTrans" cxnId="{7B52F0EE-0209-4AA8-9C9A-A1E55344256C}">
      <dgm:prSet/>
      <dgm:spPr/>
      <dgm:t>
        <a:bodyPr/>
        <a:lstStyle/>
        <a:p>
          <a:endParaRPr lang="ru-RU"/>
        </a:p>
      </dgm:t>
    </dgm:pt>
    <dgm:pt modelId="{4EC5D5DB-C922-4349-8C94-19D2B8B9E642}">
      <dgm:prSet/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систематичность и последовательность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0F9A9EA3-43B6-4FBA-863F-AB157FACE9DD}" type="parTrans" cxnId="{2A413B40-DBB8-4470-AD33-056CDD662E2E}">
      <dgm:prSet/>
      <dgm:spPr/>
      <dgm:t>
        <a:bodyPr/>
        <a:lstStyle/>
        <a:p>
          <a:endParaRPr lang="ru-RU"/>
        </a:p>
      </dgm:t>
    </dgm:pt>
    <dgm:pt modelId="{2450452E-C534-43A5-A2CA-FD655E320AA0}" type="sibTrans" cxnId="{2A413B40-DBB8-4470-AD33-056CDD662E2E}">
      <dgm:prSet/>
      <dgm:spPr/>
      <dgm:t>
        <a:bodyPr/>
        <a:lstStyle/>
        <a:p>
          <a:endParaRPr lang="ru-RU"/>
        </a:p>
      </dgm:t>
    </dgm:pt>
    <dgm:pt modelId="{F9E1918B-5A49-47A7-A08D-57A2D000D959}">
      <dgm:prSet/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вариативный подход 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2A3A4250-8BE7-4E39-A6F9-6B7EAFB80FEF}" type="parTrans" cxnId="{95539E5B-E558-489F-A226-9EC6303FEA19}">
      <dgm:prSet/>
      <dgm:spPr/>
      <dgm:t>
        <a:bodyPr/>
        <a:lstStyle/>
        <a:p>
          <a:endParaRPr lang="ru-RU"/>
        </a:p>
      </dgm:t>
    </dgm:pt>
    <dgm:pt modelId="{652A65DE-A494-4EEE-9A8A-6C92A27A4B16}" type="sibTrans" cxnId="{95539E5B-E558-489F-A226-9EC6303FEA19}">
      <dgm:prSet/>
      <dgm:spPr/>
      <dgm:t>
        <a:bodyPr/>
        <a:lstStyle/>
        <a:p>
          <a:endParaRPr lang="ru-RU"/>
        </a:p>
      </dgm:t>
    </dgm:pt>
    <dgm:pt modelId="{4260D985-09A7-4DD7-AEAA-5DF1C30A7A7C}" type="pres">
      <dgm:prSet presAssocID="{C460C138-328D-4CE4-A09D-91DAD88CD668}" presName="linearFlow" presStyleCnt="0">
        <dgm:presLayoutVars>
          <dgm:dir/>
          <dgm:resizeHandles val="exact"/>
        </dgm:presLayoutVars>
      </dgm:prSet>
      <dgm:spPr/>
    </dgm:pt>
    <dgm:pt modelId="{5AD3C02F-57D9-4158-A272-7CB1D052CBA7}" type="pres">
      <dgm:prSet presAssocID="{F7490D3A-9FD9-4A41-9F22-E9E469CDB277}" presName="composite" presStyleCnt="0"/>
      <dgm:spPr/>
    </dgm:pt>
    <dgm:pt modelId="{9F12B3B2-7758-4AC0-A2E5-7B37498FDFF1}" type="pres">
      <dgm:prSet presAssocID="{F7490D3A-9FD9-4A41-9F22-E9E469CDB277}" presName="imgShp" presStyleLbl="fgImgPlace1" presStyleIdx="0" presStyleCnt="5"/>
      <dgm:spPr/>
    </dgm:pt>
    <dgm:pt modelId="{5E4AFF13-7E22-43BE-AA0A-2A2A52DFCB1E}" type="pres">
      <dgm:prSet presAssocID="{F7490D3A-9FD9-4A41-9F22-E9E469CDB27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F09C3-257F-4E4B-8A56-15AF54AF7AF6}" type="pres">
      <dgm:prSet presAssocID="{927D137C-0B5A-4749-BCB4-59C8012D83B6}" presName="spacing" presStyleCnt="0"/>
      <dgm:spPr/>
    </dgm:pt>
    <dgm:pt modelId="{86B795C1-85CD-474D-8F20-EEA7BB8DCD2B}" type="pres">
      <dgm:prSet presAssocID="{2A82CF76-7440-4AAC-BB0E-41E740E69F1E}" presName="composite" presStyleCnt="0"/>
      <dgm:spPr/>
    </dgm:pt>
    <dgm:pt modelId="{983B39FE-3195-4546-929C-DF8AE43AABE0}" type="pres">
      <dgm:prSet presAssocID="{2A82CF76-7440-4AAC-BB0E-41E740E69F1E}" presName="imgShp" presStyleLbl="fgImgPlace1" presStyleIdx="1" presStyleCnt="5"/>
      <dgm:spPr/>
    </dgm:pt>
    <dgm:pt modelId="{915E7E9C-38F6-464E-8B9F-A89D15F4CB89}" type="pres">
      <dgm:prSet presAssocID="{2A82CF76-7440-4AAC-BB0E-41E740E69F1E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5163D8-DEA3-41E7-968D-E61C9BC946AD}" type="pres">
      <dgm:prSet presAssocID="{C38C4662-B870-4BB7-BB69-19E881343DFF}" presName="spacing" presStyleCnt="0"/>
      <dgm:spPr/>
    </dgm:pt>
    <dgm:pt modelId="{8C01EF7C-EF2D-4AFF-8979-C15FD6F8581C}" type="pres">
      <dgm:prSet presAssocID="{D75EACC3-5752-48E6-A8A6-E616CD03813E}" presName="composite" presStyleCnt="0"/>
      <dgm:spPr/>
    </dgm:pt>
    <dgm:pt modelId="{E4DCC50C-F231-4669-8427-E7C97C054B8F}" type="pres">
      <dgm:prSet presAssocID="{D75EACC3-5752-48E6-A8A6-E616CD03813E}" presName="imgShp" presStyleLbl="fgImgPlace1" presStyleIdx="2" presStyleCnt="5"/>
      <dgm:spPr/>
    </dgm:pt>
    <dgm:pt modelId="{886315DB-4884-42C3-8F7D-BBF273173801}" type="pres">
      <dgm:prSet presAssocID="{D75EACC3-5752-48E6-A8A6-E616CD03813E}" presName="txShp" presStyleLbl="node1" presStyleIdx="2" presStyleCnt="5" custLinFactNeighborX="252" custLinFactNeighborY="-8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2A127B-8622-464A-A75D-38DFD902702E}" type="pres">
      <dgm:prSet presAssocID="{130C5BCA-7BFC-44BD-87F5-B45EAE38200F}" presName="spacing" presStyleCnt="0"/>
      <dgm:spPr/>
    </dgm:pt>
    <dgm:pt modelId="{976671F7-D4F7-42C4-9CC1-9ED8BD4AD709}" type="pres">
      <dgm:prSet presAssocID="{F9E1918B-5A49-47A7-A08D-57A2D000D959}" presName="composite" presStyleCnt="0"/>
      <dgm:spPr/>
    </dgm:pt>
    <dgm:pt modelId="{D03CD821-E1EF-4FB4-9F00-9B623FB90748}" type="pres">
      <dgm:prSet presAssocID="{F9E1918B-5A49-47A7-A08D-57A2D000D959}" presName="imgShp" presStyleLbl="fgImgPlace1" presStyleIdx="3" presStyleCnt="5"/>
      <dgm:spPr/>
    </dgm:pt>
    <dgm:pt modelId="{E132F815-0D0D-4F44-AD70-D31CB9A36D74}" type="pres">
      <dgm:prSet presAssocID="{F9E1918B-5A49-47A7-A08D-57A2D000D959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31C637-5F65-49F2-9DB2-5EF23A06C105}" type="pres">
      <dgm:prSet presAssocID="{652A65DE-A494-4EEE-9A8A-6C92A27A4B16}" presName="spacing" presStyleCnt="0"/>
      <dgm:spPr/>
    </dgm:pt>
    <dgm:pt modelId="{2859CDAB-FE84-445F-8681-A8522F553745}" type="pres">
      <dgm:prSet presAssocID="{4EC5D5DB-C922-4349-8C94-19D2B8B9E642}" presName="composite" presStyleCnt="0"/>
      <dgm:spPr/>
    </dgm:pt>
    <dgm:pt modelId="{FBAF279D-B462-426A-A4C4-23C6D1D4A460}" type="pres">
      <dgm:prSet presAssocID="{4EC5D5DB-C922-4349-8C94-19D2B8B9E642}" presName="imgShp" presStyleLbl="fgImgPlace1" presStyleIdx="4" presStyleCnt="5"/>
      <dgm:spPr/>
    </dgm:pt>
    <dgm:pt modelId="{DCD110D0-3DF9-46B3-A08E-C3406C20A14C}" type="pres">
      <dgm:prSet presAssocID="{4EC5D5DB-C922-4349-8C94-19D2B8B9E642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CB6EB3-B74C-4AFD-84F7-118ACC06EF2E}" type="presOf" srcId="{F9E1918B-5A49-47A7-A08D-57A2D000D959}" destId="{E132F815-0D0D-4F44-AD70-D31CB9A36D74}" srcOrd="0" destOrd="0" presId="urn:microsoft.com/office/officeart/2005/8/layout/vList3"/>
    <dgm:cxn modelId="{D1D4B0EB-8A2B-4049-847F-E498DA0F264A}" srcId="{C460C138-328D-4CE4-A09D-91DAD88CD668}" destId="{2A82CF76-7440-4AAC-BB0E-41E740E69F1E}" srcOrd="1" destOrd="0" parTransId="{F2381BC0-4154-4261-AE2B-DD04EF3EC2F9}" sibTransId="{C38C4662-B870-4BB7-BB69-19E881343DFF}"/>
    <dgm:cxn modelId="{E07FB833-D3AD-498E-8259-70C1DC5E66FF}" type="presOf" srcId="{4EC5D5DB-C922-4349-8C94-19D2B8B9E642}" destId="{DCD110D0-3DF9-46B3-A08E-C3406C20A14C}" srcOrd="0" destOrd="0" presId="urn:microsoft.com/office/officeart/2005/8/layout/vList3"/>
    <dgm:cxn modelId="{7B52F0EE-0209-4AA8-9C9A-A1E55344256C}" srcId="{C460C138-328D-4CE4-A09D-91DAD88CD668}" destId="{F7490D3A-9FD9-4A41-9F22-E9E469CDB277}" srcOrd="0" destOrd="0" parTransId="{32000C9E-1A68-4DC2-A417-4147B6EEC8E0}" sibTransId="{927D137C-0B5A-4749-BCB4-59C8012D83B6}"/>
    <dgm:cxn modelId="{95539E5B-E558-489F-A226-9EC6303FEA19}" srcId="{C460C138-328D-4CE4-A09D-91DAD88CD668}" destId="{F9E1918B-5A49-47A7-A08D-57A2D000D959}" srcOrd="3" destOrd="0" parTransId="{2A3A4250-8BE7-4E39-A6F9-6B7EAFB80FEF}" sibTransId="{652A65DE-A494-4EEE-9A8A-6C92A27A4B16}"/>
    <dgm:cxn modelId="{3B484363-FA9E-4585-8844-9F526D3FA511}" type="presOf" srcId="{C460C138-328D-4CE4-A09D-91DAD88CD668}" destId="{4260D985-09A7-4DD7-AEAA-5DF1C30A7A7C}" srcOrd="0" destOrd="0" presId="urn:microsoft.com/office/officeart/2005/8/layout/vList3"/>
    <dgm:cxn modelId="{9C970CDD-2E38-4E85-B557-FD302B050521}" srcId="{C460C138-328D-4CE4-A09D-91DAD88CD668}" destId="{D75EACC3-5752-48E6-A8A6-E616CD03813E}" srcOrd="2" destOrd="0" parTransId="{FE067027-7A00-453F-957A-7B075758D88A}" sibTransId="{130C5BCA-7BFC-44BD-87F5-B45EAE38200F}"/>
    <dgm:cxn modelId="{45E20983-9CDD-4F2A-B69F-6EF429ED1FCE}" type="presOf" srcId="{D75EACC3-5752-48E6-A8A6-E616CD03813E}" destId="{886315DB-4884-42C3-8F7D-BBF273173801}" srcOrd="0" destOrd="0" presId="urn:microsoft.com/office/officeart/2005/8/layout/vList3"/>
    <dgm:cxn modelId="{F0688311-EC92-4049-B0F3-CD537331CBC5}" type="presOf" srcId="{2A82CF76-7440-4AAC-BB0E-41E740E69F1E}" destId="{915E7E9C-38F6-464E-8B9F-A89D15F4CB89}" srcOrd="0" destOrd="0" presId="urn:microsoft.com/office/officeart/2005/8/layout/vList3"/>
    <dgm:cxn modelId="{48B63951-D9CC-4529-A029-F8AFAC9898A8}" type="presOf" srcId="{F7490D3A-9FD9-4A41-9F22-E9E469CDB277}" destId="{5E4AFF13-7E22-43BE-AA0A-2A2A52DFCB1E}" srcOrd="0" destOrd="0" presId="urn:microsoft.com/office/officeart/2005/8/layout/vList3"/>
    <dgm:cxn modelId="{2A413B40-DBB8-4470-AD33-056CDD662E2E}" srcId="{C460C138-328D-4CE4-A09D-91DAD88CD668}" destId="{4EC5D5DB-C922-4349-8C94-19D2B8B9E642}" srcOrd="4" destOrd="0" parTransId="{0F9A9EA3-43B6-4FBA-863F-AB157FACE9DD}" sibTransId="{2450452E-C534-43A5-A2CA-FD655E320AA0}"/>
    <dgm:cxn modelId="{B8D2EFD6-0259-45BC-BFFC-90EA41CD6BF4}" type="presParOf" srcId="{4260D985-09A7-4DD7-AEAA-5DF1C30A7A7C}" destId="{5AD3C02F-57D9-4158-A272-7CB1D052CBA7}" srcOrd="0" destOrd="0" presId="urn:microsoft.com/office/officeart/2005/8/layout/vList3"/>
    <dgm:cxn modelId="{0EF52AAA-B7BC-4412-9F9A-CB747260118E}" type="presParOf" srcId="{5AD3C02F-57D9-4158-A272-7CB1D052CBA7}" destId="{9F12B3B2-7758-4AC0-A2E5-7B37498FDFF1}" srcOrd="0" destOrd="0" presId="urn:microsoft.com/office/officeart/2005/8/layout/vList3"/>
    <dgm:cxn modelId="{B1886C9E-E689-413E-A740-0498560FEF4C}" type="presParOf" srcId="{5AD3C02F-57D9-4158-A272-7CB1D052CBA7}" destId="{5E4AFF13-7E22-43BE-AA0A-2A2A52DFCB1E}" srcOrd="1" destOrd="0" presId="urn:microsoft.com/office/officeart/2005/8/layout/vList3"/>
    <dgm:cxn modelId="{23B8E024-D937-489C-B384-77A0B895B38A}" type="presParOf" srcId="{4260D985-09A7-4DD7-AEAA-5DF1C30A7A7C}" destId="{D57F09C3-257F-4E4B-8A56-15AF54AF7AF6}" srcOrd="1" destOrd="0" presId="urn:microsoft.com/office/officeart/2005/8/layout/vList3"/>
    <dgm:cxn modelId="{A93E5DC5-3317-4FC4-AE88-37ABA47614DD}" type="presParOf" srcId="{4260D985-09A7-4DD7-AEAA-5DF1C30A7A7C}" destId="{86B795C1-85CD-474D-8F20-EEA7BB8DCD2B}" srcOrd="2" destOrd="0" presId="urn:microsoft.com/office/officeart/2005/8/layout/vList3"/>
    <dgm:cxn modelId="{7EC5F3F6-5CF7-47DC-B2FC-DA8BDD06D04E}" type="presParOf" srcId="{86B795C1-85CD-474D-8F20-EEA7BB8DCD2B}" destId="{983B39FE-3195-4546-929C-DF8AE43AABE0}" srcOrd="0" destOrd="0" presId="urn:microsoft.com/office/officeart/2005/8/layout/vList3"/>
    <dgm:cxn modelId="{C3C79298-B006-4809-A7DE-F0D92266298E}" type="presParOf" srcId="{86B795C1-85CD-474D-8F20-EEA7BB8DCD2B}" destId="{915E7E9C-38F6-464E-8B9F-A89D15F4CB89}" srcOrd="1" destOrd="0" presId="urn:microsoft.com/office/officeart/2005/8/layout/vList3"/>
    <dgm:cxn modelId="{AC8EDFA8-B762-41C3-A017-74EB579D5350}" type="presParOf" srcId="{4260D985-09A7-4DD7-AEAA-5DF1C30A7A7C}" destId="{3D5163D8-DEA3-41E7-968D-E61C9BC946AD}" srcOrd="3" destOrd="0" presId="urn:microsoft.com/office/officeart/2005/8/layout/vList3"/>
    <dgm:cxn modelId="{0FF36332-3102-4B5F-9729-AE2714EF0CDB}" type="presParOf" srcId="{4260D985-09A7-4DD7-AEAA-5DF1C30A7A7C}" destId="{8C01EF7C-EF2D-4AFF-8979-C15FD6F8581C}" srcOrd="4" destOrd="0" presId="urn:microsoft.com/office/officeart/2005/8/layout/vList3"/>
    <dgm:cxn modelId="{B1C5BCEB-CE10-4A09-8D70-C60D7198AD30}" type="presParOf" srcId="{8C01EF7C-EF2D-4AFF-8979-C15FD6F8581C}" destId="{E4DCC50C-F231-4669-8427-E7C97C054B8F}" srcOrd="0" destOrd="0" presId="urn:microsoft.com/office/officeart/2005/8/layout/vList3"/>
    <dgm:cxn modelId="{81986E86-32D0-4003-855A-17C3F70E93E2}" type="presParOf" srcId="{8C01EF7C-EF2D-4AFF-8979-C15FD6F8581C}" destId="{886315DB-4884-42C3-8F7D-BBF273173801}" srcOrd="1" destOrd="0" presId="urn:microsoft.com/office/officeart/2005/8/layout/vList3"/>
    <dgm:cxn modelId="{935D25BF-5771-483E-8B09-8533D0091F8E}" type="presParOf" srcId="{4260D985-09A7-4DD7-AEAA-5DF1C30A7A7C}" destId="{F02A127B-8622-464A-A75D-38DFD902702E}" srcOrd="5" destOrd="0" presId="urn:microsoft.com/office/officeart/2005/8/layout/vList3"/>
    <dgm:cxn modelId="{74AF1BB3-162E-4236-9A5D-9AF20D416D11}" type="presParOf" srcId="{4260D985-09A7-4DD7-AEAA-5DF1C30A7A7C}" destId="{976671F7-D4F7-42C4-9CC1-9ED8BD4AD709}" srcOrd="6" destOrd="0" presId="urn:microsoft.com/office/officeart/2005/8/layout/vList3"/>
    <dgm:cxn modelId="{7C6A2658-CECA-4963-ADDA-22619DECC2FB}" type="presParOf" srcId="{976671F7-D4F7-42C4-9CC1-9ED8BD4AD709}" destId="{D03CD821-E1EF-4FB4-9F00-9B623FB90748}" srcOrd="0" destOrd="0" presId="urn:microsoft.com/office/officeart/2005/8/layout/vList3"/>
    <dgm:cxn modelId="{2571EFB9-9C49-435C-A941-CFB241CAC051}" type="presParOf" srcId="{976671F7-D4F7-42C4-9CC1-9ED8BD4AD709}" destId="{E132F815-0D0D-4F44-AD70-D31CB9A36D74}" srcOrd="1" destOrd="0" presId="urn:microsoft.com/office/officeart/2005/8/layout/vList3"/>
    <dgm:cxn modelId="{124822B2-288B-4DDB-B823-8B595691FB92}" type="presParOf" srcId="{4260D985-09A7-4DD7-AEAA-5DF1C30A7A7C}" destId="{4431C637-5F65-49F2-9DB2-5EF23A06C105}" srcOrd="7" destOrd="0" presId="urn:microsoft.com/office/officeart/2005/8/layout/vList3"/>
    <dgm:cxn modelId="{1B2AA444-D3D1-4114-9929-19C30CB14FFB}" type="presParOf" srcId="{4260D985-09A7-4DD7-AEAA-5DF1C30A7A7C}" destId="{2859CDAB-FE84-445F-8681-A8522F553745}" srcOrd="8" destOrd="0" presId="urn:microsoft.com/office/officeart/2005/8/layout/vList3"/>
    <dgm:cxn modelId="{675A3DCC-0954-4439-B6A6-5380B757B3F5}" type="presParOf" srcId="{2859CDAB-FE84-445F-8681-A8522F553745}" destId="{FBAF279D-B462-426A-A4C4-23C6D1D4A460}" srcOrd="0" destOrd="0" presId="urn:microsoft.com/office/officeart/2005/8/layout/vList3"/>
    <dgm:cxn modelId="{FF9238EE-91A6-4128-B0C9-06F7C03456E8}" type="presParOf" srcId="{2859CDAB-FE84-445F-8681-A8522F553745}" destId="{DCD110D0-3DF9-46B3-A08E-C3406C20A14C}" srcOrd="1" destOrd="0" presId="urn:microsoft.com/office/officeart/2005/8/layout/v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620E47-D961-41A6-9C75-9E4E35F1D95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FA04BB4-B1E8-4A65-ABEA-EEAD1F0FDD47}">
      <dgm:prSet phldrT="[Текст]" custT="1"/>
      <dgm:spPr/>
      <dgm:t>
        <a:bodyPr/>
        <a:lstStyle/>
        <a:p>
          <a:pPr>
            <a:buFont typeface="Wingdings" pitchFamily="2" charset="2"/>
            <a:buNone/>
          </a:pPr>
          <a:r>
            <a:rPr lang="ru-RU" sz="16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организация повседневных наблюдений за явлениями окружающего мира</a:t>
          </a:r>
          <a:endParaRPr lang="ru-RU" sz="1500" dirty="0" smtClean="0">
            <a:solidFill>
              <a:schemeClr val="bg2">
                <a:lumMod val="10000"/>
              </a:schemeClr>
            </a:solidFill>
          </a:endParaRPr>
        </a:p>
        <a:p>
          <a:pPr>
            <a:buNone/>
          </a:pPr>
          <a:r>
            <a:rPr lang="ru-RU" sz="1500" dirty="0" smtClean="0">
              <a:solidFill>
                <a:schemeClr val="bg2">
                  <a:lumMod val="10000"/>
                </a:schemeClr>
              </a:solidFill>
            </a:rPr>
            <a:t> </a:t>
          </a:r>
        </a:p>
        <a:p>
          <a:endParaRPr lang="ru-RU" sz="1500" dirty="0"/>
        </a:p>
      </dgm:t>
    </dgm:pt>
    <dgm:pt modelId="{85F3A72A-407C-4775-B3CD-7FF7BB74F17A}" type="parTrans" cxnId="{861F7C1D-802E-4F8F-8F61-CA4AB23825A7}">
      <dgm:prSet/>
      <dgm:spPr/>
      <dgm:t>
        <a:bodyPr/>
        <a:lstStyle/>
        <a:p>
          <a:endParaRPr lang="ru-RU"/>
        </a:p>
      </dgm:t>
    </dgm:pt>
    <dgm:pt modelId="{ADDF69D8-B6C7-45B1-AD75-DA9350EBC436}" type="sibTrans" cxnId="{861F7C1D-802E-4F8F-8F61-CA4AB23825A7}">
      <dgm:prSet/>
      <dgm:spPr/>
      <dgm:t>
        <a:bodyPr/>
        <a:lstStyle/>
        <a:p>
          <a:endParaRPr lang="ru-RU"/>
        </a:p>
      </dgm:t>
    </dgm:pt>
    <dgm:pt modelId="{D3F10F0B-F102-4208-85AC-4510B9585D5A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общение с искусством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DB0F00B-0B10-4A76-909D-444E75CE1FEB}" type="parTrans" cxnId="{691BE11C-DF28-4B5E-8EDE-76C608C9D13C}">
      <dgm:prSet/>
      <dgm:spPr/>
      <dgm:t>
        <a:bodyPr/>
        <a:lstStyle/>
        <a:p>
          <a:endParaRPr lang="ru-RU"/>
        </a:p>
      </dgm:t>
    </dgm:pt>
    <dgm:pt modelId="{6CB0C4C5-B64D-4E79-99A8-BFECE80DC7C5}" type="sibTrans" cxnId="{691BE11C-DF28-4B5E-8EDE-76C608C9D13C}">
      <dgm:prSet/>
      <dgm:spPr/>
      <dgm:t>
        <a:bodyPr/>
        <a:lstStyle/>
        <a:p>
          <a:endParaRPr lang="ru-RU"/>
        </a:p>
      </dgm:t>
    </dgm:pt>
    <dgm:pt modelId="{1D3B1157-5ED8-46BD-8500-69422231C869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учет индивидуальных особенностей ребенка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5856AC6-9C2C-4543-8148-757B307C938C}" type="parTrans" cxnId="{7091AE09-0480-419A-B164-D6171953A97B}">
      <dgm:prSet/>
      <dgm:spPr/>
      <dgm:t>
        <a:bodyPr/>
        <a:lstStyle/>
        <a:p>
          <a:endParaRPr lang="ru-RU"/>
        </a:p>
      </dgm:t>
    </dgm:pt>
    <dgm:pt modelId="{5DDAA6E2-4E88-4349-A965-30846EAE2A4F}" type="sibTrans" cxnId="{7091AE09-0480-419A-B164-D6171953A97B}">
      <dgm:prSet/>
      <dgm:spPr/>
      <dgm:t>
        <a:bodyPr/>
        <a:lstStyle/>
        <a:p>
          <a:endParaRPr lang="ru-RU"/>
        </a:p>
      </dgm:t>
    </dgm:pt>
    <dgm:pt modelId="{54A42F5A-E7B3-4BDC-A46B-F25DAE506222}">
      <dgm:prSet phldrT="[Текст]" custT="1"/>
      <dgm:spPr/>
      <dgm:t>
        <a:bodyPr/>
        <a:lstStyle/>
        <a:p>
          <a:pPr>
            <a:buFont typeface="Wingdings" pitchFamily="2" charset="2"/>
            <a:buNone/>
          </a:pPr>
          <a:r>
            <a:rPr lang="ru-RU" sz="1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бережное отношение к процессу и результату детской деятельности</a:t>
          </a:r>
        </a:p>
        <a:p>
          <a:pPr>
            <a:buNone/>
          </a:pPr>
          <a:r>
            <a:rPr lang="ru-RU" sz="18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 </a:t>
          </a:r>
        </a:p>
        <a:p>
          <a:endParaRPr lang="ru-RU" sz="1400" dirty="0"/>
        </a:p>
      </dgm:t>
    </dgm:pt>
    <dgm:pt modelId="{F9EEC1D8-C521-4C10-93E7-C0CEA56A008F}" type="parTrans" cxnId="{F18F5380-4114-437D-8E22-F425FB154674}">
      <dgm:prSet/>
      <dgm:spPr/>
      <dgm:t>
        <a:bodyPr/>
        <a:lstStyle/>
        <a:p>
          <a:endParaRPr lang="ru-RU"/>
        </a:p>
      </dgm:t>
    </dgm:pt>
    <dgm:pt modelId="{9DE8AF89-2073-40F3-94BE-B770ACE32C72}" type="sibTrans" cxnId="{F18F5380-4114-437D-8E22-F425FB154674}">
      <dgm:prSet/>
      <dgm:spPr/>
      <dgm:t>
        <a:bodyPr/>
        <a:lstStyle/>
        <a:p>
          <a:endParaRPr lang="ru-RU"/>
        </a:p>
      </dgm:t>
    </dgm:pt>
    <dgm:pt modelId="{9A3CB4C6-6232-4A7D-B6AA-AD11CC728989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bg2">
                  <a:lumMod val="10000"/>
                </a:schemeClr>
              </a:solidFill>
            </a:rPr>
            <a:t>организация атмосферы творчества и мотивация задания.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2F057BF-B53D-4E8B-9416-01D36581C800}" type="parTrans" cxnId="{58D8102D-BF97-456F-B531-F7923C2934E8}">
      <dgm:prSet/>
      <dgm:spPr/>
      <dgm:t>
        <a:bodyPr/>
        <a:lstStyle/>
        <a:p>
          <a:endParaRPr lang="ru-RU"/>
        </a:p>
      </dgm:t>
    </dgm:pt>
    <dgm:pt modelId="{EF8B40EF-E373-4181-8C25-898FDA50929C}" type="sibTrans" cxnId="{58D8102D-BF97-456F-B531-F7923C2934E8}">
      <dgm:prSet/>
      <dgm:spPr/>
      <dgm:t>
        <a:bodyPr/>
        <a:lstStyle/>
        <a:p>
          <a:endParaRPr lang="ru-RU"/>
        </a:p>
      </dgm:t>
    </dgm:pt>
    <dgm:pt modelId="{9B63315D-2406-4EA7-987D-5208459E6612}" type="pres">
      <dgm:prSet presAssocID="{AD620E47-D961-41A6-9C75-9E4E35F1D95E}" presName="diagram" presStyleCnt="0">
        <dgm:presLayoutVars>
          <dgm:dir/>
          <dgm:resizeHandles val="exact"/>
        </dgm:presLayoutVars>
      </dgm:prSet>
      <dgm:spPr/>
    </dgm:pt>
    <dgm:pt modelId="{666A5231-CFF0-497C-A2F6-E982861E3BAE}" type="pres">
      <dgm:prSet presAssocID="{1FA04BB4-B1E8-4A65-ABEA-EEAD1F0FDD4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DA542-C22E-47C0-B16A-F3D79C441CA9}" type="pres">
      <dgm:prSet presAssocID="{ADDF69D8-B6C7-45B1-AD75-DA9350EBC436}" presName="sibTrans" presStyleCnt="0"/>
      <dgm:spPr/>
    </dgm:pt>
    <dgm:pt modelId="{248F3C4F-6392-4B09-BE2F-D76C4847B541}" type="pres">
      <dgm:prSet presAssocID="{D3F10F0B-F102-4208-85AC-4510B9585D5A}" presName="node" presStyleLbl="node1" presStyleIdx="1" presStyleCnt="5">
        <dgm:presLayoutVars>
          <dgm:bulletEnabled val="1"/>
        </dgm:presLayoutVars>
      </dgm:prSet>
      <dgm:spPr/>
    </dgm:pt>
    <dgm:pt modelId="{1774224C-0CCE-4FF4-9268-4967FE6ACFAB}" type="pres">
      <dgm:prSet presAssocID="{6CB0C4C5-B64D-4E79-99A8-BFECE80DC7C5}" presName="sibTrans" presStyleCnt="0"/>
      <dgm:spPr/>
    </dgm:pt>
    <dgm:pt modelId="{543A85E1-C60A-4DBA-9FEF-21723EFA21DF}" type="pres">
      <dgm:prSet presAssocID="{1D3B1157-5ED8-46BD-8500-69422231C869}" presName="node" presStyleLbl="node1" presStyleIdx="2" presStyleCnt="5">
        <dgm:presLayoutVars>
          <dgm:bulletEnabled val="1"/>
        </dgm:presLayoutVars>
      </dgm:prSet>
      <dgm:spPr/>
    </dgm:pt>
    <dgm:pt modelId="{9E2D44CD-2281-4D07-B598-33D9D361F7FF}" type="pres">
      <dgm:prSet presAssocID="{5DDAA6E2-4E88-4349-A965-30846EAE2A4F}" presName="sibTrans" presStyleCnt="0"/>
      <dgm:spPr/>
    </dgm:pt>
    <dgm:pt modelId="{AB221266-A18B-46B3-8030-FBD6095F39B3}" type="pres">
      <dgm:prSet presAssocID="{54A42F5A-E7B3-4BDC-A46B-F25DAE50622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C1562A-D37F-4F6D-A1A9-1FAA840F1438}" type="pres">
      <dgm:prSet presAssocID="{9DE8AF89-2073-40F3-94BE-B770ACE32C72}" presName="sibTrans" presStyleCnt="0"/>
      <dgm:spPr/>
    </dgm:pt>
    <dgm:pt modelId="{03A6EE6E-C83E-4E4E-8051-E11B2CB04E99}" type="pres">
      <dgm:prSet presAssocID="{9A3CB4C6-6232-4A7D-B6AA-AD11CC728989}" presName="node" presStyleLbl="node1" presStyleIdx="4" presStyleCnt="5">
        <dgm:presLayoutVars>
          <dgm:bulletEnabled val="1"/>
        </dgm:presLayoutVars>
      </dgm:prSet>
      <dgm:spPr/>
    </dgm:pt>
  </dgm:ptLst>
  <dgm:cxnLst>
    <dgm:cxn modelId="{053BB890-68CD-46F4-9E27-03B3D1A5635E}" type="presOf" srcId="{9A3CB4C6-6232-4A7D-B6AA-AD11CC728989}" destId="{03A6EE6E-C83E-4E4E-8051-E11B2CB04E99}" srcOrd="0" destOrd="0" presId="urn:microsoft.com/office/officeart/2005/8/layout/default"/>
    <dgm:cxn modelId="{F18F5380-4114-437D-8E22-F425FB154674}" srcId="{AD620E47-D961-41A6-9C75-9E4E35F1D95E}" destId="{54A42F5A-E7B3-4BDC-A46B-F25DAE506222}" srcOrd="3" destOrd="0" parTransId="{F9EEC1D8-C521-4C10-93E7-C0CEA56A008F}" sibTransId="{9DE8AF89-2073-40F3-94BE-B770ACE32C72}"/>
    <dgm:cxn modelId="{7A3BEFF8-A4C6-4257-9289-ADFE89EF1E5F}" type="presOf" srcId="{AD620E47-D961-41A6-9C75-9E4E35F1D95E}" destId="{9B63315D-2406-4EA7-987D-5208459E6612}" srcOrd="0" destOrd="0" presId="urn:microsoft.com/office/officeart/2005/8/layout/default"/>
    <dgm:cxn modelId="{7091AE09-0480-419A-B164-D6171953A97B}" srcId="{AD620E47-D961-41A6-9C75-9E4E35F1D95E}" destId="{1D3B1157-5ED8-46BD-8500-69422231C869}" srcOrd="2" destOrd="0" parTransId="{D5856AC6-9C2C-4543-8148-757B307C938C}" sibTransId="{5DDAA6E2-4E88-4349-A965-30846EAE2A4F}"/>
    <dgm:cxn modelId="{21FC4CA2-0AFD-4C8F-BDB1-2FAB0EF1BD4D}" type="presOf" srcId="{1D3B1157-5ED8-46BD-8500-69422231C869}" destId="{543A85E1-C60A-4DBA-9FEF-21723EFA21DF}" srcOrd="0" destOrd="0" presId="urn:microsoft.com/office/officeart/2005/8/layout/default"/>
    <dgm:cxn modelId="{9FF69DE4-A365-41E6-B350-A7CFD75D5141}" type="presOf" srcId="{D3F10F0B-F102-4208-85AC-4510B9585D5A}" destId="{248F3C4F-6392-4B09-BE2F-D76C4847B541}" srcOrd="0" destOrd="0" presId="urn:microsoft.com/office/officeart/2005/8/layout/default"/>
    <dgm:cxn modelId="{691BE11C-DF28-4B5E-8EDE-76C608C9D13C}" srcId="{AD620E47-D961-41A6-9C75-9E4E35F1D95E}" destId="{D3F10F0B-F102-4208-85AC-4510B9585D5A}" srcOrd="1" destOrd="0" parTransId="{CDB0F00B-0B10-4A76-909D-444E75CE1FEB}" sibTransId="{6CB0C4C5-B64D-4E79-99A8-BFECE80DC7C5}"/>
    <dgm:cxn modelId="{B502F4F0-83FC-41C4-B087-ADEAFEBD3903}" type="presOf" srcId="{54A42F5A-E7B3-4BDC-A46B-F25DAE506222}" destId="{AB221266-A18B-46B3-8030-FBD6095F39B3}" srcOrd="0" destOrd="0" presId="urn:microsoft.com/office/officeart/2005/8/layout/default"/>
    <dgm:cxn modelId="{63D5413F-C66C-4D68-9DA1-57588F07EA86}" type="presOf" srcId="{1FA04BB4-B1E8-4A65-ABEA-EEAD1F0FDD47}" destId="{666A5231-CFF0-497C-A2F6-E982861E3BAE}" srcOrd="0" destOrd="0" presId="urn:microsoft.com/office/officeart/2005/8/layout/default"/>
    <dgm:cxn modelId="{861F7C1D-802E-4F8F-8F61-CA4AB23825A7}" srcId="{AD620E47-D961-41A6-9C75-9E4E35F1D95E}" destId="{1FA04BB4-B1E8-4A65-ABEA-EEAD1F0FDD47}" srcOrd="0" destOrd="0" parTransId="{85F3A72A-407C-4775-B3CD-7FF7BB74F17A}" sibTransId="{ADDF69D8-B6C7-45B1-AD75-DA9350EBC436}"/>
    <dgm:cxn modelId="{58D8102D-BF97-456F-B531-F7923C2934E8}" srcId="{AD620E47-D961-41A6-9C75-9E4E35F1D95E}" destId="{9A3CB4C6-6232-4A7D-B6AA-AD11CC728989}" srcOrd="4" destOrd="0" parTransId="{B2F057BF-B53D-4E8B-9416-01D36581C800}" sibTransId="{EF8B40EF-E373-4181-8C25-898FDA50929C}"/>
    <dgm:cxn modelId="{35A8F31E-4568-41F6-BE94-545EA277AAF2}" type="presParOf" srcId="{9B63315D-2406-4EA7-987D-5208459E6612}" destId="{666A5231-CFF0-497C-A2F6-E982861E3BAE}" srcOrd="0" destOrd="0" presId="urn:microsoft.com/office/officeart/2005/8/layout/default"/>
    <dgm:cxn modelId="{5C1327D4-A03D-4444-B1CF-D2C293DC8D59}" type="presParOf" srcId="{9B63315D-2406-4EA7-987D-5208459E6612}" destId="{08DDA542-C22E-47C0-B16A-F3D79C441CA9}" srcOrd="1" destOrd="0" presId="urn:microsoft.com/office/officeart/2005/8/layout/default"/>
    <dgm:cxn modelId="{65C0677B-4281-449B-9E2A-716F9523FFE3}" type="presParOf" srcId="{9B63315D-2406-4EA7-987D-5208459E6612}" destId="{248F3C4F-6392-4B09-BE2F-D76C4847B541}" srcOrd="2" destOrd="0" presId="urn:microsoft.com/office/officeart/2005/8/layout/default"/>
    <dgm:cxn modelId="{A3D75919-D5A9-4D5F-9936-5E1E086437BB}" type="presParOf" srcId="{9B63315D-2406-4EA7-987D-5208459E6612}" destId="{1774224C-0CCE-4FF4-9268-4967FE6ACFAB}" srcOrd="3" destOrd="0" presId="urn:microsoft.com/office/officeart/2005/8/layout/default"/>
    <dgm:cxn modelId="{66FF7684-6853-436A-A47F-311463C6D8E6}" type="presParOf" srcId="{9B63315D-2406-4EA7-987D-5208459E6612}" destId="{543A85E1-C60A-4DBA-9FEF-21723EFA21DF}" srcOrd="4" destOrd="0" presId="urn:microsoft.com/office/officeart/2005/8/layout/default"/>
    <dgm:cxn modelId="{58A86A64-8C54-4D4A-9798-6B4C8F581287}" type="presParOf" srcId="{9B63315D-2406-4EA7-987D-5208459E6612}" destId="{9E2D44CD-2281-4D07-B598-33D9D361F7FF}" srcOrd="5" destOrd="0" presId="urn:microsoft.com/office/officeart/2005/8/layout/default"/>
    <dgm:cxn modelId="{53B3283B-BF74-49BD-9EDF-1A834755B20E}" type="presParOf" srcId="{9B63315D-2406-4EA7-987D-5208459E6612}" destId="{AB221266-A18B-46B3-8030-FBD6095F39B3}" srcOrd="6" destOrd="0" presId="urn:microsoft.com/office/officeart/2005/8/layout/default"/>
    <dgm:cxn modelId="{E525DE98-1C3F-4956-92A5-22C5CB15A239}" type="presParOf" srcId="{9B63315D-2406-4EA7-987D-5208459E6612}" destId="{CEC1562A-D37F-4F6D-A1A9-1FAA840F1438}" srcOrd="7" destOrd="0" presId="urn:microsoft.com/office/officeart/2005/8/layout/default"/>
    <dgm:cxn modelId="{C1E123DE-CEC6-46C9-840D-BE614EDBD5D5}" type="presParOf" srcId="{9B63315D-2406-4EA7-987D-5208459E6612}" destId="{03A6EE6E-C83E-4E4E-8051-E11B2CB04E99}" srcOrd="8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01DF0E-ECF8-47A0-8C80-7755B5965B7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020C91-8F6E-4992-8F78-0C247E0C69D8}">
      <dgm:prSet phldrT="[Текст]" phldr="1"/>
      <dgm:spPr>
        <a:solidFill>
          <a:schemeClr val="accent2"/>
        </a:solidFill>
      </dgm:spPr>
      <dgm:t>
        <a:bodyPr/>
        <a:lstStyle/>
        <a:p>
          <a:endParaRPr lang="ru-RU" dirty="0"/>
        </a:p>
      </dgm:t>
    </dgm:pt>
    <dgm:pt modelId="{B0FA95E8-49AA-41EF-A730-B30C6AB02E0A}" type="parTrans" cxnId="{B943B331-8E8E-4826-B00F-5B2719851E37}">
      <dgm:prSet/>
      <dgm:spPr/>
      <dgm:t>
        <a:bodyPr/>
        <a:lstStyle/>
        <a:p>
          <a:endParaRPr lang="ru-RU"/>
        </a:p>
      </dgm:t>
    </dgm:pt>
    <dgm:pt modelId="{5FE7B8D4-A7C7-4BAA-BB12-ECBE1744658E}" type="sibTrans" cxnId="{B943B331-8E8E-4826-B00F-5B2719851E37}">
      <dgm:prSet/>
      <dgm:spPr/>
      <dgm:t>
        <a:bodyPr/>
        <a:lstStyle/>
        <a:p>
          <a:endParaRPr lang="ru-RU"/>
        </a:p>
      </dgm:t>
    </dgm:pt>
    <dgm:pt modelId="{CBA2C19D-6BA7-432B-BF3E-6342752753D3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развитие способностей к творческой деятельности (в их структуру входят эмоциональная отзывчивость, </a:t>
          </a:r>
          <a:r>
            <a:rPr lang="ru-RU" sz="1600" dirty="0" err="1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сенсорика</a:t>
          </a:r>
          <a:r>
            <a:rPr lang="ru-RU" sz="16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, творческое воображение, чувство цвета, формы, композиции, ручная умелость)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85A03B5-17C3-4A27-8685-A3A3D7CBC2D1}" type="parTrans" cxnId="{B644CC72-230C-44D1-B7E9-B2A0C5A1F6D6}">
      <dgm:prSet/>
      <dgm:spPr/>
      <dgm:t>
        <a:bodyPr/>
        <a:lstStyle/>
        <a:p>
          <a:endParaRPr lang="ru-RU"/>
        </a:p>
      </dgm:t>
    </dgm:pt>
    <dgm:pt modelId="{369CC466-67DB-4941-B952-D683B772313B}" type="sibTrans" cxnId="{B644CC72-230C-44D1-B7E9-B2A0C5A1F6D6}">
      <dgm:prSet/>
      <dgm:spPr/>
      <dgm:t>
        <a:bodyPr/>
        <a:lstStyle/>
        <a:p>
          <a:endParaRPr lang="ru-RU"/>
        </a:p>
      </dgm:t>
    </dgm:pt>
    <dgm:pt modelId="{DD6373AA-B608-4561-9BD5-C4E6E604474A}">
      <dgm:prSet phldrT="[Текст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100" dirty="0"/>
        </a:p>
      </dgm:t>
    </dgm:pt>
    <dgm:pt modelId="{1AED7A04-60F9-447D-892A-208F04139706}" type="parTrans" cxnId="{FB286EAD-FA82-4ECF-B1C9-98496F00C4D7}">
      <dgm:prSet/>
      <dgm:spPr/>
      <dgm:t>
        <a:bodyPr/>
        <a:lstStyle/>
        <a:p>
          <a:endParaRPr lang="ru-RU"/>
        </a:p>
      </dgm:t>
    </dgm:pt>
    <dgm:pt modelId="{EDB476F0-E640-4DF8-9FE9-14A8D755404E}" type="sibTrans" cxnId="{FB286EAD-FA82-4ECF-B1C9-98496F00C4D7}">
      <dgm:prSet/>
      <dgm:spPr/>
      <dgm:t>
        <a:bodyPr/>
        <a:lstStyle/>
        <a:p>
          <a:endParaRPr lang="ru-RU"/>
        </a:p>
      </dgm:t>
    </dgm:pt>
    <dgm:pt modelId="{54D0375D-856B-4DF1-B611-28E935D9AD72}">
      <dgm:prSet phldrT="[Текст]" phldr="1"/>
      <dgm:spPr>
        <a:solidFill>
          <a:schemeClr val="accent2"/>
        </a:solidFill>
      </dgm:spPr>
      <dgm:t>
        <a:bodyPr/>
        <a:lstStyle/>
        <a:p>
          <a:endParaRPr lang="ru-RU" dirty="0"/>
        </a:p>
      </dgm:t>
    </dgm:pt>
    <dgm:pt modelId="{3270B50F-96FD-4616-B9D1-672A741E03FB}" type="parTrans" cxnId="{242A0098-F7A5-4B9E-896D-8B452292B023}">
      <dgm:prSet/>
      <dgm:spPr/>
      <dgm:t>
        <a:bodyPr/>
        <a:lstStyle/>
        <a:p>
          <a:endParaRPr lang="ru-RU"/>
        </a:p>
      </dgm:t>
    </dgm:pt>
    <dgm:pt modelId="{AB050269-ECB5-4288-9C67-01767C635598}" type="sibTrans" cxnId="{242A0098-F7A5-4B9E-896D-8B452292B023}">
      <dgm:prSet/>
      <dgm:spPr/>
      <dgm:t>
        <a:bodyPr/>
        <a:lstStyle/>
        <a:p>
          <a:endParaRPr lang="ru-RU"/>
        </a:p>
      </dgm:t>
    </dgm:pt>
    <dgm:pt modelId="{15F74A38-C472-4F28-AC72-950298E4F0D2}">
      <dgm:prSet phldrT="[Текст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100" dirty="0"/>
        </a:p>
      </dgm:t>
    </dgm:pt>
    <dgm:pt modelId="{AB87A05F-B0FF-41FB-9C4B-A35CD12B5CEA}" type="parTrans" cxnId="{7EC052BC-E28E-4B19-9875-53E394FA1C66}">
      <dgm:prSet/>
      <dgm:spPr/>
      <dgm:t>
        <a:bodyPr/>
        <a:lstStyle/>
        <a:p>
          <a:endParaRPr lang="ru-RU"/>
        </a:p>
      </dgm:t>
    </dgm:pt>
    <dgm:pt modelId="{41CCB40D-CDDF-421D-9464-FDD6642BCEEE}" type="sibTrans" cxnId="{7EC052BC-E28E-4B19-9875-53E394FA1C66}">
      <dgm:prSet/>
      <dgm:spPr/>
      <dgm:t>
        <a:bodyPr/>
        <a:lstStyle/>
        <a:p>
          <a:endParaRPr lang="ru-RU"/>
        </a:p>
      </dgm:t>
    </dgm:pt>
    <dgm:pt modelId="{36CA220A-ADB9-47E6-A0F8-2062C5D6DDAA}">
      <dgm:prSet phldrT="[Текст]" phldr="1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E086413-5C06-487B-99D7-76B4B942B5D1}" type="parTrans" cxnId="{054622AC-1C4F-4EBC-8B1A-B5CD87122088}">
      <dgm:prSet/>
      <dgm:spPr/>
      <dgm:t>
        <a:bodyPr/>
        <a:lstStyle/>
        <a:p>
          <a:endParaRPr lang="ru-RU"/>
        </a:p>
      </dgm:t>
    </dgm:pt>
    <dgm:pt modelId="{9A7D0340-89F4-4E97-8C0C-9F93483C13FA}" type="sibTrans" cxnId="{054622AC-1C4F-4EBC-8B1A-B5CD87122088}">
      <dgm:prSet/>
      <dgm:spPr/>
      <dgm:t>
        <a:bodyPr/>
        <a:lstStyle/>
        <a:p>
          <a:endParaRPr lang="ru-RU"/>
        </a:p>
      </dgm:t>
    </dgm:pt>
    <dgm:pt modelId="{8E2E7A2A-18B5-4E98-8A55-F8A3E46866B4}">
      <dgm:prSet phldrT="[Текст]" phldr="1"/>
      <dgm:spPr>
        <a:solidFill>
          <a:schemeClr val="accent2"/>
        </a:solidFill>
      </dgm:spPr>
      <dgm:t>
        <a:bodyPr/>
        <a:lstStyle/>
        <a:p>
          <a:endParaRPr lang="ru-RU" dirty="0"/>
        </a:p>
      </dgm:t>
    </dgm:pt>
    <dgm:pt modelId="{A40B0FCD-B033-486B-ABC9-8CDDCF52E50E}" type="parTrans" cxnId="{C1EE2C22-4036-4ACB-94B4-3019BA67C7B8}">
      <dgm:prSet/>
      <dgm:spPr/>
      <dgm:t>
        <a:bodyPr/>
        <a:lstStyle/>
        <a:p>
          <a:endParaRPr lang="ru-RU"/>
        </a:p>
      </dgm:t>
    </dgm:pt>
    <dgm:pt modelId="{E471509B-8D9D-4DB7-A05F-85B1ED60B04B}" type="sibTrans" cxnId="{C1EE2C22-4036-4ACB-94B4-3019BA67C7B8}">
      <dgm:prSet/>
      <dgm:spPr/>
      <dgm:t>
        <a:bodyPr/>
        <a:lstStyle/>
        <a:p>
          <a:endParaRPr lang="ru-RU"/>
        </a:p>
      </dgm:t>
    </dgm:pt>
    <dgm:pt modelId="{D31300CD-1400-42CD-A9EF-43735E3F9E10}">
      <dgm:prSet phldrT="[Текст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100"/>
        </a:p>
      </dgm:t>
    </dgm:pt>
    <dgm:pt modelId="{C6BDEA7F-3402-4B72-8629-B48F1438E668}" type="parTrans" cxnId="{E2905754-9529-4772-BECC-A6B87B41182A}">
      <dgm:prSet/>
      <dgm:spPr/>
      <dgm:t>
        <a:bodyPr/>
        <a:lstStyle/>
        <a:p>
          <a:endParaRPr lang="ru-RU"/>
        </a:p>
      </dgm:t>
    </dgm:pt>
    <dgm:pt modelId="{57956BC2-6D30-4D12-A8C6-16F25E9024B4}" type="sibTrans" cxnId="{E2905754-9529-4772-BECC-A6B87B41182A}">
      <dgm:prSet/>
      <dgm:spPr/>
      <dgm:t>
        <a:bodyPr/>
        <a:lstStyle/>
        <a:p>
          <a:endParaRPr lang="ru-RU"/>
        </a:p>
      </dgm:t>
    </dgm:pt>
    <dgm:pt modelId="{38E60780-DDEB-4B88-861A-7F5ED7C7B8FA}">
      <dgm:prSet phldrT="[Текст]" phldr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1100"/>
        </a:p>
      </dgm:t>
    </dgm:pt>
    <dgm:pt modelId="{CB9E6BBF-593D-43D7-9E8A-C2BDD1F70B43}" type="parTrans" cxnId="{DAB0FD19-C0E9-4A70-9BEE-FFE8F9F81305}">
      <dgm:prSet/>
      <dgm:spPr/>
      <dgm:t>
        <a:bodyPr/>
        <a:lstStyle/>
        <a:p>
          <a:endParaRPr lang="ru-RU"/>
        </a:p>
      </dgm:t>
    </dgm:pt>
    <dgm:pt modelId="{8C81066F-9536-471E-9967-76A6D0089ABE}" type="sibTrans" cxnId="{DAB0FD19-C0E9-4A70-9BEE-FFE8F9F81305}">
      <dgm:prSet/>
      <dgm:spPr/>
      <dgm:t>
        <a:bodyPr/>
        <a:lstStyle/>
        <a:p>
          <a:endParaRPr lang="ru-RU"/>
        </a:p>
      </dgm:t>
    </dgm:pt>
    <dgm:pt modelId="{2F1AB420-F386-42DA-A4C6-74199BB616FF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личностная позиция ребенка, желание </a:t>
          </a:r>
          <a:r>
            <a:rPr lang="ru-RU" sz="1600" dirty="0" err="1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самовыразиться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2DCFF4B-D11A-438D-8226-C38B8794973E}" type="parTrans" cxnId="{E8ABF52E-F58E-4692-BC02-7B41420F7024}">
      <dgm:prSet/>
      <dgm:spPr/>
      <dgm:t>
        <a:bodyPr/>
        <a:lstStyle/>
        <a:p>
          <a:endParaRPr lang="ru-RU"/>
        </a:p>
      </dgm:t>
    </dgm:pt>
    <dgm:pt modelId="{E7CA0718-0FF8-481C-9BEB-C3B8258C17AA}" type="sibTrans" cxnId="{E8ABF52E-F58E-4692-BC02-7B41420F7024}">
      <dgm:prSet/>
      <dgm:spPr/>
      <dgm:t>
        <a:bodyPr/>
        <a:lstStyle/>
        <a:p>
          <a:endParaRPr lang="ru-RU"/>
        </a:p>
      </dgm:t>
    </dgm:pt>
    <dgm:pt modelId="{A7CB1778-E31C-4F33-A471-F636ADBCBE58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создание художественного образа - личностное отношение ребенка, эмоциональный отклик, самоутверждение, выбор и предпочтение средств выразительности (живописных, графических, пластических, декоративно-прикладных); взаимосвязь разных способов и самостоятельный их выбор детьми</a:t>
          </a:r>
        </a:p>
      </dgm:t>
    </dgm:pt>
    <dgm:pt modelId="{615B4EFE-9B09-4C4C-86E1-5A90EB295206}" type="parTrans" cxnId="{78860CBB-6D77-4E11-86B0-699CCFB29DC5}">
      <dgm:prSet/>
      <dgm:spPr/>
      <dgm:t>
        <a:bodyPr/>
        <a:lstStyle/>
        <a:p>
          <a:endParaRPr lang="ru-RU"/>
        </a:p>
      </dgm:t>
    </dgm:pt>
    <dgm:pt modelId="{26D71E7C-DD43-4573-888B-96428B97B47F}" type="sibTrans" cxnId="{78860CBB-6D77-4E11-86B0-699CCFB29DC5}">
      <dgm:prSet/>
      <dgm:spPr/>
      <dgm:t>
        <a:bodyPr/>
        <a:lstStyle/>
        <a:p>
          <a:endParaRPr lang="ru-RU"/>
        </a:p>
      </dgm:t>
    </dgm:pt>
    <dgm:pt modelId="{B330788F-FB6C-4E61-AA92-111182797951}" type="pres">
      <dgm:prSet presAssocID="{5301DF0E-ECF8-47A0-8C80-7755B5965B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E5C901-B371-4667-911C-743B01DF2367}" type="pres">
      <dgm:prSet presAssocID="{89020C91-8F6E-4992-8F78-0C247E0C69D8}" presName="composite" presStyleCnt="0"/>
      <dgm:spPr/>
    </dgm:pt>
    <dgm:pt modelId="{5CBD181A-FD35-4E85-96AC-9FCE97585C9F}" type="pres">
      <dgm:prSet presAssocID="{89020C91-8F6E-4992-8F78-0C247E0C69D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487BF-AB6D-48A1-A545-EC039E961398}" type="pres">
      <dgm:prSet presAssocID="{89020C91-8F6E-4992-8F78-0C247E0C69D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7C11EC-6BD3-4ED6-BC37-358D0F912860}" type="pres">
      <dgm:prSet presAssocID="{5FE7B8D4-A7C7-4BAA-BB12-ECBE1744658E}" presName="sp" presStyleCnt="0"/>
      <dgm:spPr/>
    </dgm:pt>
    <dgm:pt modelId="{76CC567D-A733-4514-9652-C9217DD324E3}" type="pres">
      <dgm:prSet presAssocID="{54D0375D-856B-4DF1-B611-28E935D9AD72}" presName="composite" presStyleCnt="0"/>
      <dgm:spPr/>
    </dgm:pt>
    <dgm:pt modelId="{355ED51D-60D1-4C2A-B31A-AF4CAB7BE7AA}" type="pres">
      <dgm:prSet presAssocID="{54D0375D-856B-4DF1-B611-28E935D9AD7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1BE-AA2E-4C25-80B9-DF1E88F02CD2}" type="pres">
      <dgm:prSet presAssocID="{54D0375D-856B-4DF1-B611-28E935D9AD7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09DCE-6633-463D-ADFD-B993D99922A8}" type="pres">
      <dgm:prSet presAssocID="{AB050269-ECB5-4288-9C67-01767C635598}" presName="sp" presStyleCnt="0"/>
      <dgm:spPr/>
    </dgm:pt>
    <dgm:pt modelId="{799D1EB3-C4D4-41AB-AB8D-9251AD52C58F}" type="pres">
      <dgm:prSet presAssocID="{8E2E7A2A-18B5-4E98-8A55-F8A3E46866B4}" presName="composite" presStyleCnt="0"/>
      <dgm:spPr/>
    </dgm:pt>
    <dgm:pt modelId="{9A0831C1-E024-4932-9981-B4A1034259A9}" type="pres">
      <dgm:prSet presAssocID="{8E2E7A2A-18B5-4E98-8A55-F8A3E46866B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B2013-B6F1-4423-A5BF-4E6D766C4783}" type="pres">
      <dgm:prSet presAssocID="{8E2E7A2A-18B5-4E98-8A55-F8A3E46866B4}" presName="descendantText" presStyleLbl="alignAcc1" presStyleIdx="2" presStyleCnt="3" custLinFactNeighborX="626" custLinFactNeighborY="1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C052BC-E28E-4B19-9875-53E394FA1C66}" srcId="{54D0375D-856B-4DF1-B611-28E935D9AD72}" destId="{15F74A38-C472-4F28-AC72-950298E4F0D2}" srcOrd="0" destOrd="0" parTransId="{AB87A05F-B0FF-41FB-9C4B-A35CD12B5CEA}" sibTransId="{41CCB40D-CDDF-421D-9464-FDD6642BCEEE}"/>
    <dgm:cxn modelId="{3A06901D-2F3D-4F8F-A538-C8C68CFD6523}" type="presOf" srcId="{36CA220A-ADB9-47E6-A0F8-2062C5D6DDAA}" destId="{93D8F1BE-AA2E-4C25-80B9-DF1E88F02CD2}" srcOrd="0" destOrd="2" presId="urn:microsoft.com/office/officeart/2005/8/layout/chevron2"/>
    <dgm:cxn modelId="{78860CBB-6D77-4E11-86B0-699CCFB29DC5}" srcId="{8E2E7A2A-18B5-4E98-8A55-F8A3E46866B4}" destId="{A7CB1778-E31C-4F33-A471-F636ADBCBE58}" srcOrd="1" destOrd="0" parTransId="{615B4EFE-9B09-4C4C-86E1-5A90EB295206}" sibTransId="{26D71E7C-DD43-4573-888B-96428B97B47F}"/>
    <dgm:cxn modelId="{2FDD2214-E0B4-4EF3-98EE-F4FA095501AC}" type="presOf" srcId="{A7CB1778-E31C-4F33-A471-F636ADBCBE58}" destId="{ECAB2013-B6F1-4423-A5BF-4E6D766C4783}" srcOrd="0" destOrd="1" presId="urn:microsoft.com/office/officeart/2005/8/layout/chevron2"/>
    <dgm:cxn modelId="{6AE7A29E-2871-4C4D-97D6-CE588355AC44}" type="presOf" srcId="{54D0375D-856B-4DF1-B611-28E935D9AD72}" destId="{355ED51D-60D1-4C2A-B31A-AF4CAB7BE7AA}" srcOrd="0" destOrd="0" presId="urn:microsoft.com/office/officeart/2005/8/layout/chevron2"/>
    <dgm:cxn modelId="{7058CEE4-A528-46CD-BC9C-6D3AC1C44CE6}" type="presOf" srcId="{CBA2C19D-6BA7-432B-BF3E-6342752753D3}" destId="{775487BF-AB6D-48A1-A545-EC039E961398}" srcOrd="0" destOrd="0" presId="urn:microsoft.com/office/officeart/2005/8/layout/chevron2"/>
    <dgm:cxn modelId="{054622AC-1C4F-4EBC-8B1A-B5CD87122088}" srcId="{54D0375D-856B-4DF1-B611-28E935D9AD72}" destId="{36CA220A-ADB9-47E6-A0F8-2062C5D6DDAA}" srcOrd="2" destOrd="0" parTransId="{DE086413-5C06-487B-99D7-76B4B942B5D1}" sibTransId="{9A7D0340-89F4-4E97-8C0C-9F93483C13FA}"/>
    <dgm:cxn modelId="{242A0098-F7A5-4B9E-896D-8B452292B023}" srcId="{5301DF0E-ECF8-47A0-8C80-7755B5965B7E}" destId="{54D0375D-856B-4DF1-B611-28E935D9AD72}" srcOrd="1" destOrd="0" parTransId="{3270B50F-96FD-4616-B9D1-672A741E03FB}" sibTransId="{AB050269-ECB5-4288-9C67-01767C635598}"/>
    <dgm:cxn modelId="{C1EE2C22-4036-4ACB-94B4-3019BA67C7B8}" srcId="{5301DF0E-ECF8-47A0-8C80-7755B5965B7E}" destId="{8E2E7A2A-18B5-4E98-8A55-F8A3E46866B4}" srcOrd="2" destOrd="0" parTransId="{A40B0FCD-B033-486B-ABC9-8CDDCF52E50E}" sibTransId="{E471509B-8D9D-4DB7-A05F-85B1ED60B04B}"/>
    <dgm:cxn modelId="{B644CC72-230C-44D1-B7E9-B2A0C5A1F6D6}" srcId="{89020C91-8F6E-4992-8F78-0C247E0C69D8}" destId="{CBA2C19D-6BA7-432B-BF3E-6342752753D3}" srcOrd="0" destOrd="0" parTransId="{185A03B5-17C3-4A27-8685-A3A3D7CBC2D1}" sibTransId="{369CC466-67DB-4941-B952-D683B772313B}"/>
    <dgm:cxn modelId="{4759808E-0D12-488E-97BE-18B25A52268D}" type="presOf" srcId="{38E60780-DDEB-4B88-861A-7F5ED7C7B8FA}" destId="{ECAB2013-B6F1-4423-A5BF-4E6D766C4783}" srcOrd="0" destOrd="2" presId="urn:microsoft.com/office/officeart/2005/8/layout/chevron2"/>
    <dgm:cxn modelId="{B943B331-8E8E-4826-B00F-5B2719851E37}" srcId="{5301DF0E-ECF8-47A0-8C80-7755B5965B7E}" destId="{89020C91-8F6E-4992-8F78-0C247E0C69D8}" srcOrd="0" destOrd="0" parTransId="{B0FA95E8-49AA-41EF-A730-B30C6AB02E0A}" sibTransId="{5FE7B8D4-A7C7-4BAA-BB12-ECBE1744658E}"/>
    <dgm:cxn modelId="{E8ABF52E-F58E-4692-BC02-7B41420F7024}" srcId="{54D0375D-856B-4DF1-B611-28E935D9AD72}" destId="{2F1AB420-F386-42DA-A4C6-74199BB616FF}" srcOrd="1" destOrd="0" parTransId="{F2DCFF4B-D11A-438D-8226-C38B8794973E}" sibTransId="{E7CA0718-0FF8-481C-9BEB-C3B8258C17AA}"/>
    <dgm:cxn modelId="{BF72BC02-B4F4-407A-A365-8D95A71CBE8E}" type="presOf" srcId="{D31300CD-1400-42CD-A9EF-43735E3F9E10}" destId="{ECAB2013-B6F1-4423-A5BF-4E6D766C4783}" srcOrd="0" destOrd="0" presId="urn:microsoft.com/office/officeart/2005/8/layout/chevron2"/>
    <dgm:cxn modelId="{2066A151-AB24-41F9-9C95-DF34237702EC}" type="presOf" srcId="{15F74A38-C472-4F28-AC72-950298E4F0D2}" destId="{93D8F1BE-AA2E-4C25-80B9-DF1E88F02CD2}" srcOrd="0" destOrd="0" presId="urn:microsoft.com/office/officeart/2005/8/layout/chevron2"/>
    <dgm:cxn modelId="{0387AE95-0F46-4BB2-A05C-637D622180A2}" type="presOf" srcId="{8E2E7A2A-18B5-4E98-8A55-F8A3E46866B4}" destId="{9A0831C1-E024-4932-9981-B4A1034259A9}" srcOrd="0" destOrd="0" presId="urn:microsoft.com/office/officeart/2005/8/layout/chevron2"/>
    <dgm:cxn modelId="{FB286EAD-FA82-4ECF-B1C9-98496F00C4D7}" srcId="{89020C91-8F6E-4992-8F78-0C247E0C69D8}" destId="{DD6373AA-B608-4561-9BD5-C4E6E604474A}" srcOrd="1" destOrd="0" parTransId="{1AED7A04-60F9-447D-892A-208F04139706}" sibTransId="{EDB476F0-E640-4DF8-9FE9-14A8D755404E}"/>
    <dgm:cxn modelId="{DAB0FD19-C0E9-4A70-9BEE-FFE8F9F81305}" srcId="{8E2E7A2A-18B5-4E98-8A55-F8A3E46866B4}" destId="{38E60780-DDEB-4B88-861A-7F5ED7C7B8FA}" srcOrd="2" destOrd="0" parTransId="{CB9E6BBF-593D-43D7-9E8A-C2BDD1F70B43}" sibTransId="{8C81066F-9536-471E-9967-76A6D0089ABE}"/>
    <dgm:cxn modelId="{E2905754-9529-4772-BECC-A6B87B41182A}" srcId="{8E2E7A2A-18B5-4E98-8A55-F8A3E46866B4}" destId="{D31300CD-1400-42CD-A9EF-43735E3F9E10}" srcOrd="0" destOrd="0" parTransId="{C6BDEA7F-3402-4B72-8629-B48F1438E668}" sibTransId="{57956BC2-6D30-4D12-A8C6-16F25E9024B4}"/>
    <dgm:cxn modelId="{38B474E5-5AB0-4434-9716-166FB4157B3A}" type="presOf" srcId="{DD6373AA-B608-4561-9BD5-C4E6E604474A}" destId="{775487BF-AB6D-48A1-A545-EC039E961398}" srcOrd="0" destOrd="1" presId="urn:microsoft.com/office/officeart/2005/8/layout/chevron2"/>
    <dgm:cxn modelId="{11751BAE-F610-4D70-AAEA-0FF490B82440}" type="presOf" srcId="{2F1AB420-F386-42DA-A4C6-74199BB616FF}" destId="{93D8F1BE-AA2E-4C25-80B9-DF1E88F02CD2}" srcOrd="0" destOrd="1" presId="urn:microsoft.com/office/officeart/2005/8/layout/chevron2"/>
    <dgm:cxn modelId="{6BA9710F-9CA8-4641-8F83-9C75D66EB9EF}" type="presOf" srcId="{89020C91-8F6E-4992-8F78-0C247E0C69D8}" destId="{5CBD181A-FD35-4E85-96AC-9FCE97585C9F}" srcOrd="0" destOrd="0" presId="urn:microsoft.com/office/officeart/2005/8/layout/chevron2"/>
    <dgm:cxn modelId="{677FB360-33EA-4A4E-A01E-CE3D6D351A3E}" type="presOf" srcId="{5301DF0E-ECF8-47A0-8C80-7755B5965B7E}" destId="{B330788F-FB6C-4E61-AA92-111182797951}" srcOrd="0" destOrd="0" presId="urn:microsoft.com/office/officeart/2005/8/layout/chevron2"/>
    <dgm:cxn modelId="{FC0EAFDB-05B3-41D5-B5ED-A78CFA61F90B}" type="presParOf" srcId="{B330788F-FB6C-4E61-AA92-111182797951}" destId="{6EE5C901-B371-4667-911C-743B01DF2367}" srcOrd="0" destOrd="0" presId="urn:microsoft.com/office/officeart/2005/8/layout/chevron2"/>
    <dgm:cxn modelId="{D95A5120-F6A5-4AFF-B48D-379DFDBA2540}" type="presParOf" srcId="{6EE5C901-B371-4667-911C-743B01DF2367}" destId="{5CBD181A-FD35-4E85-96AC-9FCE97585C9F}" srcOrd="0" destOrd="0" presId="urn:microsoft.com/office/officeart/2005/8/layout/chevron2"/>
    <dgm:cxn modelId="{D64D227E-3734-4459-B90F-07782C72BD68}" type="presParOf" srcId="{6EE5C901-B371-4667-911C-743B01DF2367}" destId="{775487BF-AB6D-48A1-A545-EC039E961398}" srcOrd="1" destOrd="0" presId="urn:microsoft.com/office/officeart/2005/8/layout/chevron2"/>
    <dgm:cxn modelId="{89E6B69D-800B-4E69-A4DB-27809527191B}" type="presParOf" srcId="{B330788F-FB6C-4E61-AA92-111182797951}" destId="{587C11EC-6BD3-4ED6-BC37-358D0F912860}" srcOrd="1" destOrd="0" presId="urn:microsoft.com/office/officeart/2005/8/layout/chevron2"/>
    <dgm:cxn modelId="{90B0D5A5-3425-4AAA-8F2A-BA0FE46E5A74}" type="presParOf" srcId="{B330788F-FB6C-4E61-AA92-111182797951}" destId="{76CC567D-A733-4514-9652-C9217DD324E3}" srcOrd="2" destOrd="0" presId="urn:microsoft.com/office/officeart/2005/8/layout/chevron2"/>
    <dgm:cxn modelId="{2DD309F2-3B04-4243-A1B0-591ADB5B4FE8}" type="presParOf" srcId="{76CC567D-A733-4514-9652-C9217DD324E3}" destId="{355ED51D-60D1-4C2A-B31A-AF4CAB7BE7AA}" srcOrd="0" destOrd="0" presId="urn:microsoft.com/office/officeart/2005/8/layout/chevron2"/>
    <dgm:cxn modelId="{1966C4F4-6891-4120-8535-C07B45E4B088}" type="presParOf" srcId="{76CC567D-A733-4514-9652-C9217DD324E3}" destId="{93D8F1BE-AA2E-4C25-80B9-DF1E88F02CD2}" srcOrd="1" destOrd="0" presId="urn:microsoft.com/office/officeart/2005/8/layout/chevron2"/>
    <dgm:cxn modelId="{65B6B1FC-D6C6-4C05-A645-F0FAE9829862}" type="presParOf" srcId="{B330788F-FB6C-4E61-AA92-111182797951}" destId="{E9309DCE-6633-463D-ADFD-B993D99922A8}" srcOrd="3" destOrd="0" presId="urn:microsoft.com/office/officeart/2005/8/layout/chevron2"/>
    <dgm:cxn modelId="{AD501B8E-0E62-4497-8356-62C649F6B4D9}" type="presParOf" srcId="{B330788F-FB6C-4E61-AA92-111182797951}" destId="{799D1EB3-C4D4-41AB-AB8D-9251AD52C58F}" srcOrd="4" destOrd="0" presId="urn:microsoft.com/office/officeart/2005/8/layout/chevron2"/>
    <dgm:cxn modelId="{2764C948-ADB2-41C1-9942-4040EF4B9C99}" type="presParOf" srcId="{799D1EB3-C4D4-41AB-AB8D-9251AD52C58F}" destId="{9A0831C1-E024-4932-9981-B4A1034259A9}" srcOrd="0" destOrd="0" presId="urn:microsoft.com/office/officeart/2005/8/layout/chevron2"/>
    <dgm:cxn modelId="{F74C8388-EBEF-446A-B707-9E12C258584D}" type="presParOf" srcId="{799D1EB3-C4D4-41AB-AB8D-9251AD52C58F}" destId="{ECAB2013-B6F1-4423-A5BF-4E6D766C4783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F8A564-1C74-480D-B22F-35376F054122}" type="doc">
      <dgm:prSet loTypeId="urn:microsoft.com/office/officeart/2005/8/layout/process2" loCatId="process" qsTypeId="urn:microsoft.com/office/officeart/2005/8/quickstyle/3d2" qsCatId="3D" csTypeId="urn:microsoft.com/office/officeart/2005/8/colors/colorful5" csCatId="colorful" phldr="1"/>
      <dgm:spPr/>
    </dgm:pt>
    <dgm:pt modelId="{69686381-F8AD-4E9E-8597-377497DAF363}">
      <dgm:prSet custT="1"/>
      <dgm:spPr/>
      <dgm:t>
        <a:bodyPr/>
        <a:lstStyle/>
        <a:p>
          <a:r>
            <a:rPr lang="ru-RU" sz="24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познание и усвоение ребенком прекрасного</a:t>
          </a:r>
          <a:endParaRPr lang="ru-RU" sz="2400" dirty="0">
            <a:solidFill>
              <a:schemeClr val="bg1">
                <a:lumMod val="1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62ED06D-D542-4658-99A3-394D894E7F1D}" type="parTrans" cxnId="{664B3844-A25F-4E01-8913-9600CAD5EFA2}">
      <dgm:prSet/>
      <dgm:spPr/>
      <dgm:t>
        <a:bodyPr/>
        <a:lstStyle/>
        <a:p>
          <a:endParaRPr lang="ru-RU"/>
        </a:p>
      </dgm:t>
    </dgm:pt>
    <dgm:pt modelId="{9464BC4B-921B-4F71-8A2E-B2356A76823E}" type="sibTrans" cxnId="{664B3844-A25F-4E01-8913-9600CAD5EFA2}">
      <dgm:prSet/>
      <dgm:spPr/>
      <dgm:t>
        <a:bodyPr/>
        <a:lstStyle/>
        <a:p>
          <a:endParaRPr lang="ru-RU"/>
        </a:p>
      </dgm:t>
    </dgm:pt>
    <dgm:pt modelId="{0CC195AB-9321-49F0-A49C-05F857C13B6E}">
      <dgm:prSet custT="1"/>
      <dgm:spPr/>
      <dgm:t>
        <a:bodyPr/>
        <a:lstStyle/>
        <a:p>
          <a:r>
            <a:rPr lang="ru-RU" sz="2400" b="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проявление ребенком его истинной индивидуальности </a:t>
          </a:r>
          <a:endParaRPr lang="ru-RU" sz="2400" b="0" dirty="0">
            <a:solidFill>
              <a:schemeClr val="bg1">
                <a:lumMod val="1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4296EA1-4BCE-45D7-AC60-3E32EC0303D8}" type="parTrans" cxnId="{54AE5942-F6F8-42E6-A5E6-14F0C4FEDFED}">
      <dgm:prSet/>
      <dgm:spPr/>
      <dgm:t>
        <a:bodyPr/>
        <a:lstStyle/>
        <a:p>
          <a:endParaRPr lang="ru-RU"/>
        </a:p>
      </dgm:t>
    </dgm:pt>
    <dgm:pt modelId="{83E06C3F-8DCB-445F-BAF4-3D27280D2677}" type="sibTrans" cxnId="{54AE5942-F6F8-42E6-A5E6-14F0C4FEDFED}">
      <dgm:prSet/>
      <dgm:spPr/>
      <dgm:t>
        <a:bodyPr/>
        <a:lstStyle/>
        <a:p>
          <a:endParaRPr lang="ru-RU"/>
        </a:p>
      </dgm:t>
    </dgm:pt>
    <dgm:pt modelId="{C2E3BB28-6AE1-442E-9F39-187A9DC41F35}">
      <dgm:prSet custT="1"/>
      <dgm:spPr/>
      <dgm:t>
        <a:bodyPr/>
        <a:lstStyle/>
        <a:p>
          <a:r>
            <a:rPr lang="ru-RU" sz="24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своевременное и всестороннее развитие задатков и способностей</a:t>
          </a:r>
          <a:endParaRPr lang="ru-RU" sz="2400" dirty="0">
            <a:solidFill>
              <a:schemeClr val="bg1">
                <a:lumMod val="1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772BFF2-F703-4529-8BBE-36D6CBE8425E}" type="parTrans" cxnId="{8C2EB726-D198-4EC1-BA1A-F855A80BAAFD}">
      <dgm:prSet/>
      <dgm:spPr/>
      <dgm:t>
        <a:bodyPr/>
        <a:lstStyle/>
        <a:p>
          <a:endParaRPr lang="ru-RU"/>
        </a:p>
      </dgm:t>
    </dgm:pt>
    <dgm:pt modelId="{2D236633-8CB3-40C4-98CB-6D0BC1FE4B5C}" type="sibTrans" cxnId="{8C2EB726-D198-4EC1-BA1A-F855A80BAAFD}">
      <dgm:prSet/>
      <dgm:spPr/>
      <dgm:t>
        <a:bodyPr/>
        <a:lstStyle/>
        <a:p>
          <a:endParaRPr lang="ru-RU"/>
        </a:p>
      </dgm:t>
    </dgm:pt>
    <dgm:pt modelId="{B5CDC0E2-517B-4D03-A7E6-46B3430BF4E6}" type="pres">
      <dgm:prSet presAssocID="{B5F8A564-1C74-480D-B22F-35376F054122}" presName="linearFlow" presStyleCnt="0">
        <dgm:presLayoutVars>
          <dgm:resizeHandles val="exact"/>
        </dgm:presLayoutVars>
      </dgm:prSet>
      <dgm:spPr/>
    </dgm:pt>
    <dgm:pt modelId="{5147241E-182D-473F-84C3-B04AA2F9272D}" type="pres">
      <dgm:prSet presAssocID="{0CC195AB-9321-49F0-A49C-05F857C13B6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A2907F-FCCA-4BED-A598-8AE8094A758D}" type="pres">
      <dgm:prSet presAssocID="{83E06C3F-8DCB-445F-BAF4-3D27280D267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234FE16-1B28-404B-8CCF-8B233B59C6D7}" type="pres">
      <dgm:prSet presAssocID="{83E06C3F-8DCB-445F-BAF4-3D27280D267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0D52A10A-D022-49EF-B7F9-D352302D9490}" type="pres">
      <dgm:prSet presAssocID="{69686381-F8AD-4E9E-8597-377497DAF363}" presName="node" presStyleLbl="node1" presStyleIdx="1" presStyleCnt="3" custLinFactNeighborX="-827" custLinFactNeighborY="-19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C5D2F-0450-46F4-B8B7-F5155D3ACC00}" type="pres">
      <dgm:prSet presAssocID="{9464BC4B-921B-4F71-8A2E-B2356A76823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80C50A47-949A-4914-A63A-32327865DFFF}" type="pres">
      <dgm:prSet presAssocID="{9464BC4B-921B-4F71-8A2E-B2356A76823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16DE50E4-0927-4ADD-B39A-35D2B8E1CC00}" type="pres">
      <dgm:prSet presAssocID="{C2E3BB28-6AE1-442E-9F39-187A9DC41F3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62832B-FB96-4CBC-99B5-32E410A561A7}" type="presOf" srcId="{9464BC4B-921B-4F71-8A2E-B2356A76823E}" destId="{80C50A47-949A-4914-A63A-32327865DFFF}" srcOrd="1" destOrd="0" presId="urn:microsoft.com/office/officeart/2005/8/layout/process2"/>
    <dgm:cxn modelId="{54AE5942-F6F8-42E6-A5E6-14F0C4FEDFED}" srcId="{B5F8A564-1C74-480D-B22F-35376F054122}" destId="{0CC195AB-9321-49F0-A49C-05F857C13B6E}" srcOrd="0" destOrd="0" parTransId="{94296EA1-4BCE-45D7-AC60-3E32EC0303D8}" sibTransId="{83E06C3F-8DCB-445F-BAF4-3D27280D2677}"/>
    <dgm:cxn modelId="{664B3844-A25F-4E01-8913-9600CAD5EFA2}" srcId="{B5F8A564-1C74-480D-B22F-35376F054122}" destId="{69686381-F8AD-4E9E-8597-377497DAF363}" srcOrd="1" destOrd="0" parTransId="{D62ED06D-D542-4658-99A3-394D894E7F1D}" sibTransId="{9464BC4B-921B-4F71-8A2E-B2356A76823E}"/>
    <dgm:cxn modelId="{C38EA2E1-4040-4030-B48C-7D73130BBBBE}" type="presOf" srcId="{C2E3BB28-6AE1-442E-9F39-187A9DC41F35}" destId="{16DE50E4-0927-4ADD-B39A-35D2B8E1CC00}" srcOrd="0" destOrd="0" presId="urn:microsoft.com/office/officeart/2005/8/layout/process2"/>
    <dgm:cxn modelId="{053B0C5A-47FB-4284-B461-9A7A974C18B1}" type="presOf" srcId="{9464BC4B-921B-4F71-8A2E-B2356A76823E}" destId="{8F1C5D2F-0450-46F4-B8B7-F5155D3ACC00}" srcOrd="0" destOrd="0" presId="urn:microsoft.com/office/officeart/2005/8/layout/process2"/>
    <dgm:cxn modelId="{11A98432-4B61-426D-B2D8-C54CF92FEB45}" type="presOf" srcId="{B5F8A564-1C74-480D-B22F-35376F054122}" destId="{B5CDC0E2-517B-4D03-A7E6-46B3430BF4E6}" srcOrd="0" destOrd="0" presId="urn:microsoft.com/office/officeart/2005/8/layout/process2"/>
    <dgm:cxn modelId="{2FCF03CE-2629-4857-B602-E2EA280F1B9F}" type="presOf" srcId="{83E06C3F-8DCB-445F-BAF4-3D27280D2677}" destId="{3234FE16-1B28-404B-8CCF-8B233B59C6D7}" srcOrd="1" destOrd="0" presId="urn:microsoft.com/office/officeart/2005/8/layout/process2"/>
    <dgm:cxn modelId="{79974F1A-E515-4365-9633-829610B90598}" type="presOf" srcId="{69686381-F8AD-4E9E-8597-377497DAF363}" destId="{0D52A10A-D022-49EF-B7F9-D352302D9490}" srcOrd="0" destOrd="0" presId="urn:microsoft.com/office/officeart/2005/8/layout/process2"/>
    <dgm:cxn modelId="{27D72E14-A7F6-454C-87ED-A2D07A4D99F5}" type="presOf" srcId="{0CC195AB-9321-49F0-A49C-05F857C13B6E}" destId="{5147241E-182D-473F-84C3-B04AA2F9272D}" srcOrd="0" destOrd="0" presId="urn:microsoft.com/office/officeart/2005/8/layout/process2"/>
    <dgm:cxn modelId="{8C2EB726-D198-4EC1-BA1A-F855A80BAAFD}" srcId="{B5F8A564-1C74-480D-B22F-35376F054122}" destId="{C2E3BB28-6AE1-442E-9F39-187A9DC41F35}" srcOrd="2" destOrd="0" parTransId="{0772BFF2-F703-4529-8BBE-36D6CBE8425E}" sibTransId="{2D236633-8CB3-40C4-98CB-6D0BC1FE4B5C}"/>
    <dgm:cxn modelId="{0FD5D716-03CD-4948-9ED6-1E6962BB72F9}" type="presOf" srcId="{83E06C3F-8DCB-445F-BAF4-3D27280D2677}" destId="{E2A2907F-FCCA-4BED-A598-8AE8094A758D}" srcOrd="0" destOrd="0" presId="urn:microsoft.com/office/officeart/2005/8/layout/process2"/>
    <dgm:cxn modelId="{024B4A61-EEF2-4C47-8D4D-BF0A40072B20}" type="presParOf" srcId="{B5CDC0E2-517B-4D03-A7E6-46B3430BF4E6}" destId="{5147241E-182D-473F-84C3-B04AA2F9272D}" srcOrd="0" destOrd="0" presId="urn:microsoft.com/office/officeart/2005/8/layout/process2"/>
    <dgm:cxn modelId="{AAE855B9-66F5-469B-88C7-C158E9359BFC}" type="presParOf" srcId="{B5CDC0E2-517B-4D03-A7E6-46B3430BF4E6}" destId="{E2A2907F-FCCA-4BED-A598-8AE8094A758D}" srcOrd="1" destOrd="0" presId="urn:microsoft.com/office/officeart/2005/8/layout/process2"/>
    <dgm:cxn modelId="{8492C94B-FC47-480A-82A1-D5F2E5A4816D}" type="presParOf" srcId="{E2A2907F-FCCA-4BED-A598-8AE8094A758D}" destId="{3234FE16-1B28-404B-8CCF-8B233B59C6D7}" srcOrd="0" destOrd="0" presId="urn:microsoft.com/office/officeart/2005/8/layout/process2"/>
    <dgm:cxn modelId="{1890B8A7-F85D-4AE8-824A-5CD349FDE5C1}" type="presParOf" srcId="{B5CDC0E2-517B-4D03-A7E6-46B3430BF4E6}" destId="{0D52A10A-D022-49EF-B7F9-D352302D9490}" srcOrd="2" destOrd="0" presId="urn:microsoft.com/office/officeart/2005/8/layout/process2"/>
    <dgm:cxn modelId="{486F4235-679C-4394-84A7-8B9FFD674FD7}" type="presParOf" srcId="{B5CDC0E2-517B-4D03-A7E6-46B3430BF4E6}" destId="{8F1C5D2F-0450-46F4-B8B7-F5155D3ACC00}" srcOrd="3" destOrd="0" presId="urn:microsoft.com/office/officeart/2005/8/layout/process2"/>
    <dgm:cxn modelId="{CAC0881F-5BE3-41AD-81E8-985C15A3C432}" type="presParOf" srcId="{8F1C5D2F-0450-46F4-B8B7-F5155D3ACC00}" destId="{80C50A47-949A-4914-A63A-32327865DFFF}" srcOrd="0" destOrd="0" presId="urn:microsoft.com/office/officeart/2005/8/layout/process2"/>
    <dgm:cxn modelId="{306D5221-DDE8-4023-A878-F548CC3A32FA}" type="presParOf" srcId="{B5CDC0E2-517B-4D03-A7E6-46B3430BF4E6}" destId="{16DE50E4-0927-4ADD-B39A-35D2B8E1CC00}" srcOrd="4" destOrd="0" presId="urn:microsoft.com/office/officeart/2005/8/layout/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консультация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«Возможности эстетического развития детей и задачи эстетического воспитания в детском саду»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i="1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основой художественно-эстетического воспитания ребенка средствами творческой деятельности являются:</a:t>
            </a:r>
            <a:r>
              <a:rPr lang="ru-RU" sz="3200" b="1" i="1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Documents and Settings\Таня\Рабочий стол\23.jpe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 l="20896"/>
          <a:stretch>
            <a:fillRect/>
          </a:stretch>
        </p:blipFill>
        <p:spPr bwMode="auto">
          <a:xfrm>
            <a:off x="357158" y="3071810"/>
            <a:ext cx="1214445" cy="10235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При отборе методов, форм и приемов следует учитывать такие критерии, как:</a:t>
            </a:r>
            <a:b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комфортная, радостная от процесса познания атмосфера;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целостное развитие личности ребенка;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 разнообразные методы, учитывающие потребности ребенка; 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игровая организация обучения, 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актерские способности воспитателя, способствующие превращению детей в действующих лиц.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 </a:t>
            </a:r>
          </a:p>
          <a:p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принципы для дошкольников: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Итак, эстетическое 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и развитие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пронизывает все стороны  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качеств личности, 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как 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инициативность, самостоятельность, творческая активность</a:t>
            </a:r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467600" cy="5626121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</a:rPr>
              <a:t>Основной целью дошкольного образования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является целостное развитие личности и мы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выделяем следующие </a:t>
            </a:r>
            <a:r>
              <a:rPr lang="ru-RU" dirty="0" smtClean="0">
                <a:solidFill>
                  <a:schemeClr val="bg1">
                    <a:lumMod val="10000"/>
                  </a:schemeClr>
                </a:solidFill>
              </a:rPr>
              <a:t>компоненты цели: развивающие, воспитательные, образовательные и практические.</a:t>
            </a:r>
          </a:p>
          <a:p>
            <a:endParaRPr lang="ru-RU" sz="20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0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эстетического воспитания включает в себя формирование знаний, умений и навыков, воспитание эстетических чувств, интересов, потребностей, оценок и вкусов.</a:t>
            </a:r>
          </a:p>
          <a:p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7467600" cy="452596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Исходя из цели эстетического развития, все задачи можно объединить в три группы, направленные:</a:t>
            </a:r>
          </a:p>
          <a:p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на развитие эстетического сознания, эстетических чувств;</a:t>
            </a:r>
          </a:p>
          <a:p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на освоение эстетической деятельности;</a:t>
            </a:r>
          </a:p>
          <a:p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на развитие эстетических, художественных способностей.</a:t>
            </a:r>
          </a:p>
          <a:p>
            <a:endParaRPr lang="ru-RU" sz="2800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Documents and Settings\Таня\Рабочий стол\21.jpe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4714884"/>
            <a:ext cx="1440667" cy="1490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К первой группе относятся задачи, обеспечивающие развитие 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восприятия 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</a:rPr>
              <a:t>и ознакомление с «эталонной системой» качеств и признаков, с постепенным введением их названий в активный словарь детей.</a:t>
            </a:r>
          </a:p>
          <a:p>
            <a:endParaRPr lang="ru-RU" dirty="0"/>
          </a:p>
        </p:txBody>
      </p:sp>
      <p:pic>
        <p:nvPicPr>
          <p:cNvPr id="4" name="Picture 2" descr="C:\Documents and Settings\Таня\Рабочий стол\2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103375"/>
            <a:ext cx="3071834" cy="2314115"/>
          </a:xfrm>
          <a:prstGeom prst="ellipse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7467600" cy="5911873"/>
          </a:xfrm>
          <a:solidFill>
            <a:schemeClr val="accent4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Вторая группа задач — приобщение детей к активной эстетической и художественной деятельности: а) формирование первичных умений и навыков исполнительской художественной деятельности; </a:t>
            </a:r>
            <a:endParaRPr lang="ru-RU" sz="24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формирование умения воспринимать и использовать разные средства выразительности того или иного вида искусства; </a:t>
            </a:r>
            <a:endParaRPr lang="ru-RU" sz="2400" dirty="0" smtClean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воспитание у детей навыков и умений активно вносить элементы прекрасного в быт, природу, собственный облик, в отношения с окружающими людьми.</a:t>
            </a:r>
          </a:p>
          <a:p>
            <a:endParaRPr lang="ru-RU" sz="2400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115328" cy="562612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ru-RU" sz="26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третьей группе задач относится развитие общих и специальных художественно-творческих способностей. Общие способности — это сенсомоторное развитие, способность к эмоциональной отзывчивости, творческое воображение и др. К специальным художественным способностям в области, например, изобразительной деятельности относятся особая деятельность творческого воображения, особая зрительная чувствительность, дающая легкость и полноту восприятия пространственных и цветовых отношений, глазомер, хорошая зрительная память, специальная умелость руки, эмоциональная чувствительность, создающая эмоциональное настроение, и т. д.</a:t>
            </a:r>
          </a:p>
          <a:p>
            <a:pPr algn="just"/>
            <a:endParaRPr lang="ru-RU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758138" cy="541180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детей: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 деятельность,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дидактические игры,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проблемные ситуации, а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праздничные утренники, вечера развлечений, экскурсии и прогулки, театрализованные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представления и т.д. </a:t>
            </a:r>
          </a:p>
          <a:p>
            <a:pPr>
              <a:buNone/>
            </a:pP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Самостоятельная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творческая деятельность детей осуществляется на праздниках, вечерах развлечений, экскурсиях и прогулках, в различных по типу играх 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(игре-сказке</a:t>
            </a:r>
            <a:r>
              <a:rPr lang="ru-RU" sz="2200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игре-драматизации и т. д.). В этих случаях методы воздействия чаще всего носят лишь косвенный характер. </a:t>
            </a:r>
            <a:endParaRPr lang="ru-RU" sz="2200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Таня\Рабочий стол\20.jpe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4643446"/>
            <a:ext cx="2063036" cy="15541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организации образовательной деятельности: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У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словия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 </a:t>
            </a:r>
          </a:p>
          <a:p>
            <a:pPr>
              <a:buNone/>
            </a:pP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 </a:t>
            </a: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714348" y="1500174"/>
          <a:ext cx="750099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3">
      <a:dk1>
        <a:srgbClr val="E2BDCA"/>
      </a:dk1>
      <a:lt1>
        <a:srgbClr val="E2BDCA"/>
      </a:lt1>
      <a:dk2>
        <a:srgbClr val="E2BDCA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405</TotalTime>
  <Words>538</Words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консультация</vt:lpstr>
      <vt:lpstr>Слайд 2</vt:lpstr>
      <vt:lpstr>Слайд 3</vt:lpstr>
      <vt:lpstr>Слайд 4</vt:lpstr>
      <vt:lpstr>Слайд 5</vt:lpstr>
      <vt:lpstr>Слайд 6</vt:lpstr>
      <vt:lpstr>Слайд 7</vt:lpstr>
      <vt:lpstr>Принципы организации образовательной деятельности: </vt:lpstr>
      <vt:lpstr>Условия</vt:lpstr>
      <vt:lpstr>основой художественно-эстетического воспитания ребенка средствами творческой деятельности являются: </vt:lpstr>
      <vt:lpstr>При отборе методов, форм и приемов следует учитывать такие критерии, как: </vt:lpstr>
      <vt:lpstr>принципы для дошкольников: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</dc:title>
  <cp:lastModifiedBy>Татьяна</cp:lastModifiedBy>
  <cp:revision>29</cp:revision>
  <dcterms:modified xsi:type="dcterms:W3CDTF">2012-02-07T08:08:26Z</dcterms:modified>
</cp:coreProperties>
</file>