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0DB9E-1943-4A72-9E75-8E32FFA46E55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A21A9-36AD-4895-BB55-6618AB3A2F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499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8F4F6-5A5C-4B2A-8768-724CDCD1E79E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D98BB-E088-4E20-A046-D1D98BF0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80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40814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Современные педагогические технологии, способствующие самореализации ребенка в разных видах деятельности.</a:t>
            </a:r>
            <a:b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1802" y="3357562"/>
            <a:ext cx="57150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«Вы не будете расти, </a:t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если не будете пытаться совершить</a:t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что-то за пределами того, </a:t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что вы уже знаете в совершенстве»</a:t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Ральф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Эмерсон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14356"/>
            <a:ext cx="8215370" cy="44012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Аннотация:</a:t>
            </a: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Условия для самореализации детей предполагают развитие их духовных и интеллектуальных способностей на самых ранних этапах жизни.</a:t>
            </a:r>
          </a:p>
          <a:p>
            <a:pPr algn="ctr"/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Задача наставников - выявить внутренние потенции личности и создать необходимые предпосылки для их успешного воплощения. От этого зависит будущее ребенка, его шансы найти свое место в жизни.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51520" y="476672"/>
            <a:ext cx="828680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это совокупность приемов, применяемых в каком-либо деле, мастерстве, искусстве (толковый словарь).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Педагогическая технология</a:t>
            </a:r>
            <a:r>
              <a:rPr kumimoji="0" lang="ru-RU" sz="26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это совокупность психолого-педагогических установок, определяющих специальный набор и компоновку форм, методов, способов, приёмов обучения, воспитательных средств; она есть организационно - методический инструментарий педагогического процесса (Б.Т.Лихачёв).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Сегодня насчитывается больше сотни  образовательных технологий.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 </a:t>
            </a: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требования (критерии) педагогической технологии:</a:t>
            </a:r>
            <a:endParaRPr kumimoji="0" lang="ru-RU" sz="2600" b="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Концептуальность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Системность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Управляемость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Эффективность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Воспроизводимость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79512" y="980728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числу современных образовательных технологий можно отнести: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Здоровье сберегающие технологии;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технологии проектной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деятельности;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технология проблемного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личностно-ориентированные технологии;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технология «ТРИЗ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Технология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400" b="1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Квест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85794"/>
            <a:ext cx="8429684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26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технологии: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Динамические игры и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паузы;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Кинезиологические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упражнения;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глаз;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Мимические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упражнения;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Релаксация;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Дыхательно-голосовые игры и упражнения.</a:t>
            </a:r>
          </a:p>
          <a:p>
            <a:pPr>
              <a:buFont typeface="Arial" pitchFamily="34" charset="0"/>
              <a:buChar char="•"/>
            </a:pPr>
            <a:endParaRPr lang="ru-RU" b="1" u="sng" dirty="0" smtClean="0"/>
          </a:p>
          <a:p>
            <a:pPr algn="ctr"/>
            <a:r>
              <a:rPr lang="ru-RU" sz="2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проектной деятельности: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сследовательско-творческие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олевые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игровые;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рактико-ориентированные(прикладные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Творческие.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 algn="ctr"/>
            <a:r>
              <a:rPr lang="ru-RU" sz="26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проблемного обучения: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вопрос;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Проблемная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задача;               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ответа на основе рассуждения</a:t>
            </a:r>
          </a:p>
          <a:p>
            <a:pPr>
              <a:buFont typeface="Arial" pitchFamily="34" charset="0"/>
              <a:buChar char="•"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Проблемная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ситуация;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u="sng" dirty="0" smtClean="0"/>
          </a:p>
          <a:p>
            <a:pPr>
              <a:buFont typeface="Arial" pitchFamily="34" charset="0"/>
              <a:buChar char="•"/>
            </a:pPr>
            <a:endParaRPr lang="ru-RU" b="1" dirty="0" smtClean="0"/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2915816" y="5301208"/>
            <a:ext cx="360040" cy="864096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404664"/>
            <a:ext cx="689280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6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</a:t>
            </a:r>
            <a:r>
              <a:rPr lang="ru-RU" sz="26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ичностно-ориентированные </a:t>
            </a:r>
            <a:r>
              <a:rPr lang="ru-RU" sz="26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технологии: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</a:t>
            </a: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сотрудничество.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b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Игровые технологии: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Кроссворды,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Упражнения,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Викторины,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Словарные игры,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Интеллектуальные игры.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600" b="1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Технология «ТРИЗ»: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изобретательных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i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6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Технология</a:t>
            </a:r>
            <a:r>
              <a:rPr lang="ru-RU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«КВЕСТ»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самостоятельный поиск информации.</a:t>
            </a:r>
            <a:endParaRPr lang="ru-RU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463644"/>
              </p:ext>
            </p:extLst>
          </p:nvPr>
        </p:nvGraphicFramePr>
        <p:xfrm>
          <a:off x="0" y="188640"/>
          <a:ext cx="9144000" cy="658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0">
                  <a:extLst>
                    <a:ext uri="{9D8B030D-6E8A-4147-A177-3AD203B41FA5}">
                      <a16:colId xmlns:a16="http://schemas.microsoft.com/office/drawing/2014/main" val="30593327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221589997"/>
                    </a:ext>
                  </a:extLst>
                </a:gridCol>
              </a:tblGrid>
              <a:tr h="631081">
                <a:tc>
                  <a:txBody>
                    <a:bodyPr/>
                    <a:lstStyle/>
                    <a:p>
                      <a:pPr lvl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Личностно-ориентированные технологии:</a:t>
                      </a:r>
                    </a:p>
                    <a:p>
                      <a:pPr marL="285750" lvl="0" indent="-28575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выбор;</a:t>
                      </a:r>
                    </a:p>
                    <a:p>
                      <a:pPr marL="285750" lvl="0" indent="-28575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сотрудничество.</a:t>
                      </a:r>
                      <a:endParaRPr lang="ru-RU" sz="14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77049"/>
                  </a:ext>
                </a:extLst>
              </a:tr>
              <a:tr h="1067984">
                <a:tc>
                  <a:txBody>
                    <a:bodyPr/>
                    <a:lstStyle/>
                    <a:p>
                      <a:pPr lvl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Игровые технологии:</a:t>
                      </a:r>
                    </a:p>
                    <a:p>
                      <a:pPr marL="285750" lvl="0" indent="-28575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Кроссворды,</a:t>
                      </a:r>
                    </a:p>
                    <a:p>
                      <a:pPr marL="285750" lvl="0" indent="-28575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Упражнения,</a:t>
                      </a:r>
                    </a:p>
                    <a:p>
                      <a:pPr marL="285750" lvl="0" indent="-28575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Викторины,</a:t>
                      </a:r>
                    </a:p>
                    <a:p>
                      <a:pPr marL="285750" lvl="0" indent="-28575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Словарные игры,</a:t>
                      </a:r>
                    </a:p>
                    <a:p>
                      <a:pPr marL="285750" lvl="0" indent="-28575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Интеллектуальные игры.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807375"/>
                  </a:ext>
                </a:extLst>
              </a:tr>
              <a:tr h="196876">
                <a:tc>
                  <a:txBody>
                    <a:bodyPr/>
                    <a:lstStyle/>
                    <a:p>
                      <a:pPr lvl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Технология «ТРИЗ»: </a:t>
                      </a:r>
                    </a:p>
                    <a:p>
                      <a:pPr lvl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решения изобретательных задач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4445175"/>
                  </a:ext>
                </a:extLst>
              </a:tr>
              <a:tr h="196876">
                <a:tc>
                  <a:txBody>
                    <a:bodyPr/>
                    <a:lstStyle/>
                    <a:p>
                      <a:pPr lvl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b="1" i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Технология «КВЕСТ» </a:t>
                      </a:r>
                      <a:r>
                        <a:rPr lang="ru-RU" sz="1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lvl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 самостоятельный поиск информации.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588503"/>
                  </a:ext>
                </a:extLst>
              </a:tr>
              <a:tr h="196876"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 сберегающие</a:t>
                      </a:r>
                      <a:r>
                        <a:rPr lang="ru-RU" sz="1600" b="1" i="1" baseline="0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технологии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Динамические игры и паузы;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Кинезиологические</a:t>
                      </a: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упражнения;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Упражнения для глаз;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Мимические упражнения;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Релаксация;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Дыхательно-голосовые игры и упражнения.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849031"/>
                  </a:ext>
                </a:extLst>
              </a:tr>
              <a:tr h="196876"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 проектной деятельности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Ролевые, игровые;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Практико-ориентированные(прикладные);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Творческие;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Исследовательско-творческие;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665742"/>
                  </a:ext>
                </a:extLst>
              </a:tr>
              <a:tr h="196876"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 проблемного обучения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Проблемный вопрос;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Проблемная задача;               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Проблемная ситуация</a:t>
                      </a:r>
                      <a:endParaRPr lang="ru-RU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064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690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110</TotalTime>
  <Words>277</Words>
  <Application>Microsoft Office PowerPoint</Application>
  <PresentationFormat>Экран (4:3)</PresentationFormat>
  <Paragraphs>88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Verdana</vt:lpstr>
      <vt:lpstr>Wingdings 2</vt:lpstr>
      <vt:lpstr>Яркая</vt:lpstr>
      <vt:lpstr> Современные педагогические технологии, способствующие самореализации ребенка в разных видах деятельности.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педагогические технологии, способствующие самореализации ребенка в разных видах деятельности.</dc:title>
  <dc:creator>Гость</dc:creator>
  <cp:lastModifiedBy>Пользователь</cp:lastModifiedBy>
  <cp:revision>12</cp:revision>
  <cp:lastPrinted>2020-09-24T06:37:08Z</cp:lastPrinted>
  <dcterms:created xsi:type="dcterms:W3CDTF">2020-09-23T10:32:23Z</dcterms:created>
  <dcterms:modified xsi:type="dcterms:W3CDTF">2020-09-24T06:44:41Z</dcterms:modified>
</cp:coreProperties>
</file>