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3" r:id="rId4"/>
    <p:sldId id="256" r:id="rId5"/>
    <p:sldId id="269" r:id="rId6"/>
    <p:sldId id="259" r:id="rId7"/>
    <p:sldId id="270" r:id="rId8"/>
    <p:sldId id="271" r:id="rId9"/>
    <p:sldId id="267" r:id="rId10"/>
    <p:sldId id="258" r:id="rId11"/>
    <p:sldId id="262" r:id="rId12"/>
    <p:sldId id="263" r:id="rId13"/>
    <p:sldId id="261" r:id="rId14"/>
    <p:sldId id="274" r:id="rId15"/>
    <p:sldId id="260" r:id="rId16"/>
    <p:sldId id="275" r:id="rId17"/>
    <p:sldId id="257" r:id="rId18"/>
    <p:sldId id="264" r:id="rId19"/>
    <p:sldId id="265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0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7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5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0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4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738C-570A-4EE7-8A88-B025AFD8628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8133-612D-421B-B61E-024D48FE6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34797"/>
          <a:stretch/>
        </p:blipFill>
        <p:spPr>
          <a:xfrm>
            <a:off x="2074127" y="2386361"/>
            <a:ext cx="7521464" cy="4471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4606" y="413706"/>
            <a:ext cx="910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Варианты оформления лодки.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80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b="9493"/>
          <a:stretch/>
        </p:blipFill>
        <p:spPr>
          <a:xfrm>
            <a:off x="3669681" y="2520176"/>
            <a:ext cx="4495800" cy="37356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844" y="714788"/>
            <a:ext cx="10794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ОБЯЗАТЕЛЬНО НАДО СДЕЛАТЬ! Кто?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55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 b="30082"/>
          <a:stretch/>
        </p:blipFill>
        <p:spPr>
          <a:xfrm>
            <a:off x="3756566" y="1605777"/>
            <a:ext cx="3960077" cy="5062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7551" y="447159"/>
            <a:ext cx="600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Фотозона из паллет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94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67" y="669073"/>
            <a:ext cx="8192147" cy="54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6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7650"/>
            <a:ext cx="9753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991" y="0"/>
            <a:ext cx="4133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Зона отдыха?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87" y="923330"/>
            <a:ext cx="8090646" cy="58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9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57" y="879088"/>
            <a:ext cx="5978912" cy="5978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6692" y="0"/>
            <a:ext cx="681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поисках жемчужины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03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82" y="974621"/>
            <a:ext cx="6130973" cy="5832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8285" y="424857"/>
            <a:ext cx="409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Сухой ручей?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92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" b="34083"/>
          <a:stretch/>
        </p:blipFill>
        <p:spPr>
          <a:xfrm>
            <a:off x="3033132" y="1069406"/>
            <a:ext cx="4493941" cy="578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7804" y="146076"/>
            <a:ext cx="5553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Винтовая клумба?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90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395287"/>
            <a:ext cx="80962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5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186" y="2000152"/>
            <a:ext cx="8941260" cy="4969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13066"/>
          <a:stretch/>
        </p:blipFill>
        <p:spPr>
          <a:xfrm>
            <a:off x="7036419" y="2520176"/>
            <a:ext cx="5263376" cy="3929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2969" y="556800"/>
            <a:ext cx="6460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Теплица или парник?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0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0" y="713678"/>
            <a:ext cx="4775974" cy="6144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7315" y="112623"/>
            <a:ext cx="872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Указатели с названием групп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8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22641" r="1301" b="515"/>
          <a:stretch/>
        </p:blipFill>
        <p:spPr>
          <a:xfrm>
            <a:off x="1059365" y="1862255"/>
            <a:ext cx="5021301" cy="4995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1" t="3761"/>
          <a:stretch/>
        </p:blipFill>
        <p:spPr>
          <a:xfrm>
            <a:off x="6278135" y="128966"/>
            <a:ext cx="5322445" cy="66000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3256" y="458310"/>
            <a:ext cx="395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ДЕЛАЮТ ВСЕ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20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951464"/>
            <a:ext cx="7839489" cy="54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" t="11387"/>
          <a:stretch/>
        </p:blipFill>
        <p:spPr>
          <a:xfrm>
            <a:off x="1616927" y="1204332"/>
            <a:ext cx="9618558" cy="56536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9324" y="281002"/>
            <a:ext cx="433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ВЕРАНДЫ?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74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8" y="218660"/>
            <a:ext cx="6510084" cy="5426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90" y="387005"/>
            <a:ext cx="5143465" cy="46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7324" r="16843" b="13652"/>
          <a:stretch/>
        </p:blipFill>
        <p:spPr>
          <a:xfrm>
            <a:off x="356839" y="167268"/>
            <a:ext cx="4382429" cy="6690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93" y="0"/>
            <a:ext cx="526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8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</Words>
  <Application>Microsoft Office PowerPoint</Application>
  <PresentationFormat>Широкоэкранный</PresentationFormat>
  <Paragraphs>11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2021-04-21T11:05:07Z</dcterms:created>
  <dcterms:modified xsi:type="dcterms:W3CDTF">2021-04-22T07:17:44Z</dcterms:modified>
</cp:coreProperties>
</file>