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4"/>
  </p:notesMasterIdLst>
  <p:sldIdLst>
    <p:sldId id="303" r:id="rId2"/>
    <p:sldId id="304" r:id="rId3"/>
    <p:sldId id="305" r:id="rId4"/>
    <p:sldId id="296" r:id="rId5"/>
    <p:sldId id="274" r:id="rId6"/>
    <p:sldId id="259" r:id="rId7"/>
    <p:sldId id="260" r:id="rId8"/>
    <p:sldId id="261" r:id="rId9"/>
    <p:sldId id="262" r:id="rId10"/>
    <p:sldId id="263" r:id="rId11"/>
    <p:sldId id="298" r:id="rId12"/>
    <p:sldId id="265" r:id="rId13"/>
    <p:sldId id="266" r:id="rId14"/>
    <p:sldId id="268" r:id="rId15"/>
    <p:sldId id="269" r:id="rId16"/>
    <p:sldId id="270" r:id="rId17"/>
    <p:sldId id="297" r:id="rId18"/>
    <p:sldId id="272" r:id="rId19"/>
    <p:sldId id="273" r:id="rId20"/>
    <p:sldId id="275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9" r:id="rId39"/>
    <p:sldId id="300" r:id="rId40"/>
    <p:sldId id="301" r:id="rId41"/>
    <p:sldId id="302" r:id="rId42"/>
    <p:sldId id="294" r:id="rId4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3649" autoAdjust="0"/>
  </p:normalViewPr>
  <p:slideViewPr>
    <p:cSldViewPr>
      <p:cViewPr varScale="1">
        <p:scale>
          <a:sx n="81" d="100"/>
          <a:sy n="81" d="100"/>
        </p:scale>
        <p:origin x="1498" y="5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B5DAEE-B141-41A3-8643-460AC718FD6E}" type="datetimeFigureOut">
              <a:rPr lang="ru-RU" smtClean="0"/>
              <a:pPr/>
              <a:t>22.10.2020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ED35B6-9B61-4D1E-966E-3EB687F3C6AE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5B106E36-FD25-4E2D-B0AA-010F637433A0}" type="datetimeFigureOut">
              <a:rPr lang="ru-RU" smtClean="0"/>
              <a:pPr/>
              <a:t>22.10.2020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ru-RU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Прямоугольник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Прямоугольник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ая соединительная линия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Прямая соединительная линия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Прямоугольник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Овал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Овал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Овал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5B106E36-FD25-4E2D-B0AA-010F637433A0}" type="datetimeFigureOut">
              <a:rPr lang="ru-RU" smtClean="0"/>
              <a:pPr/>
              <a:t>22.10.2020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5B106E36-FD25-4E2D-B0AA-010F637433A0}" type="datetimeFigureOut">
              <a:rPr lang="ru-RU" smtClean="0"/>
              <a:pPr/>
              <a:t>22.10.2020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ru-RU"/>
          </a:p>
        </p:txBody>
      </p:sp>
      <p:sp>
        <p:nvSpPr>
          <p:cNvPr id="9" name="Прямоугольник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Прямая соединительная линия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Прямая соединительная линия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Овал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Овал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Овал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Прямая соединительная линия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22.10.2020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5B106E36-FD25-4E2D-B0AA-010F637433A0}" type="datetimeFigureOut">
              <a:rPr lang="ru-RU" smtClean="0"/>
              <a:pPr/>
              <a:t>22.10.2020</a:t>
            </a:fld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22.10.2020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Овал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Содержимое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5B106E36-FD25-4E2D-B0AA-010F637433A0}" type="datetimeFigureOut">
              <a:rPr lang="ru-RU" smtClean="0"/>
              <a:pPr/>
              <a:t>22.10.2020</a:t>
            </a:fld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3" name="Нижний колонтитул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Овал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ru-RU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Прямая соединительная линия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Дата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5B106E36-FD25-4E2D-B0AA-010F637433A0}" type="datetimeFigureOut">
              <a:rPr lang="ru-RU" smtClean="0"/>
              <a:pPr/>
              <a:t>22.10.2020</a:t>
            </a:fld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/>
              <a:t>Образец текста</a:t>
            </a:r>
          </a:p>
          <a:p>
            <a:pPr lvl="1" eaLnBrk="1" latinLnBrk="0" hangingPunct="1"/>
            <a:r>
              <a:rPr kumimoji="0" lang="ru-RU"/>
              <a:t>Второй уровень</a:t>
            </a:r>
          </a:p>
          <a:p>
            <a:pPr lvl="2" eaLnBrk="1" latinLnBrk="0" hangingPunct="1"/>
            <a:r>
              <a:rPr kumimoji="0" lang="ru-RU"/>
              <a:t>Третий уровень</a:t>
            </a:r>
          </a:p>
          <a:p>
            <a:pPr lvl="3" eaLnBrk="1" latinLnBrk="0" hangingPunct="1"/>
            <a:r>
              <a:rPr kumimoji="0" lang="ru-RU"/>
              <a:t>Четвертый уровень</a:t>
            </a:r>
          </a:p>
          <a:p>
            <a:pPr lvl="4" eaLnBrk="1" latinLnBrk="0" hangingPunct="1"/>
            <a:r>
              <a:rPr kumimoji="0" lang="ru-RU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22.10.2020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Овал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F0329D57-CFD5-4490-85BD-BD6E09C50367}"/>
              </a:ext>
            </a:extLst>
          </p:cNvPr>
          <p:cNvSpPr/>
          <p:nvPr/>
        </p:nvSpPr>
        <p:spPr>
          <a:xfrm>
            <a:off x="467544" y="1340768"/>
            <a:ext cx="7344816" cy="3600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dirty="0" err="1"/>
              <a:t>Виктори́на</a:t>
            </a:r>
            <a:r>
              <a:rPr lang="ru-RU" sz="4000" dirty="0"/>
              <a:t> — игра, заключающаяся в ответах на устные или письменные вопросы из различных областей знания</a:t>
            </a:r>
            <a:r>
              <a:rPr lang="ru-RU" sz="2800" dirty="0"/>
              <a:t>.</a:t>
            </a:r>
          </a:p>
          <a:p>
            <a:pPr algn="ctr"/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2911545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https://mbsgold.com/wp-content/uploads/2013/12/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57224" y="571480"/>
            <a:ext cx="6999208" cy="559116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DDE087C-A23A-49A6-BF0C-F2D020A95A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9672" y="1763885"/>
            <a:ext cx="4743183" cy="4410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06635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https://zabavnik.club/wp-content/uploads/Foto_karety_iz_tykvy_svoimi_rukami_23_3002225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786" y="571480"/>
            <a:ext cx="7234344" cy="578638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https://tarlalarbizim.files.wordpress.com/2015/01/kufe_sirt_sepet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85918" y="357166"/>
            <a:ext cx="5214934" cy="608409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4" name="Picture 4" descr="https://ds04.infourok.ru/uploads/ex/116d/0016cdbc-4fed4443/hello_html_m4fd77cf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5786" y="357166"/>
            <a:ext cx="7072362" cy="599352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http://foliantprazdnik.ru/d/cml_15657922391624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5984" y="428604"/>
            <a:ext cx="3975525" cy="600079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http://static.etoya.ru/files/images/imgsng/part_0/2675/src/%D0%BF%D1%80%D0%B8%D0%BD%D1%86%D0%B5%D1%81%D1%81%D0%B0%20%D0%BD%D0%B0%20%D0%B3%D0%BE%D1%80%D0%BE%D1%88%D0%B8%D0%BD%D0%B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28860" y="357166"/>
            <a:ext cx="3998028" cy="600079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B5CA3A9-2118-41FB-AB94-D472D4142A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7704" y="563840"/>
            <a:ext cx="5256583" cy="5809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940358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https://avatars.mds.yandex.net/get-pdb/1633383/24bb8102-2c53-4a2b-bef3-c2fef3ac2854/s1200?webp=fals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2910" y="1000108"/>
            <a:ext cx="7452841" cy="464347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https://yt3.ggpht.com/a/AGF-l79_fvBNVPlrHaHSR5x9qts5MoyH9NJi6B4Vog=s900-c-k-c0xffffffff-no-rj-mo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57290" y="428604"/>
            <a:ext cx="6186478" cy="618647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049084AC-15F0-4B35-BD71-49705A48A1D4}"/>
              </a:ext>
            </a:extLst>
          </p:cNvPr>
          <p:cNvSpPr/>
          <p:nvPr/>
        </p:nvSpPr>
        <p:spPr>
          <a:xfrm>
            <a:off x="539552" y="1340768"/>
            <a:ext cx="7488832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Викторина поможет закрепить знания, полученные ранее,  используя занимательный материл и игровую форму работы</a:t>
            </a:r>
          </a:p>
        </p:txBody>
      </p:sp>
    </p:spTree>
    <p:extLst>
      <p:ext uri="{BB962C8B-B14F-4D97-AF65-F5344CB8AC3E}">
        <p14:creationId xmlns:p14="http://schemas.microsoft.com/office/powerpoint/2010/main" val="412359552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357422" y="1214422"/>
            <a:ext cx="6172200" cy="3661264"/>
          </a:xfrm>
        </p:spPr>
        <p:txBody>
          <a:bodyPr>
            <a:noAutofit/>
          </a:bodyPr>
          <a:lstStyle/>
          <a:p>
            <a:pPr algn="ctr"/>
            <a:r>
              <a:rPr lang="ru-RU" sz="9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Отгадай загадку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286000" y="785794"/>
            <a:ext cx="6429404" cy="4286280"/>
          </a:xfrm>
        </p:spPr>
        <p:txBody>
          <a:bodyPr>
            <a:normAutofit/>
          </a:bodyPr>
          <a:lstStyle/>
          <a:p>
            <a:pPr algn="ctr"/>
            <a:r>
              <a:rPr lang="ru-RU" sz="8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Угадай сказку по картинкам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https://neposed.net/images/olga/obuchai-ka/razvitie_rechi/svyaznaya-rech/tri-medvedya1/rasskaji-po-kartinkam-tri-medvedya3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285728"/>
            <a:ext cx="3929090" cy="2667164"/>
          </a:xfrm>
          <a:prstGeom prst="rect">
            <a:avLst/>
          </a:prstGeom>
          <a:noFill/>
        </p:spPr>
      </p:pic>
      <p:pic>
        <p:nvPicPr>
          <p:cNvPr id="31748" name="Picture 4" descr="https://neposed.net/images/olga/obuchai-ka/razvitie_rechi/svyaznaya-rech/tri-medvedya1/rasskaji-po-kartinkam-tri-medvedya8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14876" y="285728"/>
            <a:ext cx="3905075" cy="2650862"/>
          </a:xfrm>
          <a:prstGeom prst="rect">
            <a:avLst/>
          </a:prstGeom>
          <a:noFill/>
        </p:spPr>
      </p:pic>
      <p:pic>
        <p:nvPicPr>
          <p:cNvPr id="31750" name="Picture 6" descr="https://www.culture.ru/storage/images/a40e9baa0e21af81931703ff120461e0/6464e214230cbc4ffd060ebd2dc117d8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643042" y="3143248"/>
            <a:ext cx="6176956" cy="347764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https://www.vse-skazki.com/_dr/12/124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57224" y="714356"/>
            <a:ext cx="7359646" cy="535303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8" name="Picture 6" descr="https://vdp.mycdn.me/getImage?id=454622513784&amp;idx=0&amp;thumbType=3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285728"/>
            <a:ext cx="4000528" cy="2893212"/>
          </a:xfrm>
          <a:prstGeom prst="rect">
            <a:avLst/>
          </a:prstGeom>
          <a:noFill/>
        </p:spPr>
      </p:pic>
      <p:pic>
        <p:nvPicPr>
          <p:cNvPr id="38922" name="Picture 10" descr="https://data12.proshkolu.ru/content/media/pic/std/5000000/4960000/4959056-a17c69ef56f369b4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14942" y="214290"/>
            <a:ext cx="3328987" cy="3356963"/>
          </a:xfrm>
          <a:prstGeom prst="rect">
            <a:avLst/>
          </a:prstGeom>
          <a:noFill/>
        </p:spPr>
      </p:pic>
      <p:pic>
        <p:nvPicPr>
          <p:cNvPr id="38924" name="Picture 12" descr="https://i.pinimg.com/736x/f3/b3/0c/f3b30c3b9e6c3ccf2ea1486f65c7bead--coqs-clipart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357422" y="3571876"/>
            <a:ext cx="2786555" cy="285752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https://ds40-schel.edumsko.ru/uploads/2200/2154/section/142204/2018-2019/36574358.png?154417589406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357166"/>
            <a:ext cx="8037533" cy="579506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s://sovetskiymultik.at.ua/_ph/253/27458066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14876" y="285728"/>
            <a:ext cx="3619525" cy="2714644"/>
          </a:xfrm>
          <a:prstGeom prst="rect">
            <a:avLst/>
          </a:prstGeom>
          <a:noFill/>
        </p:spPr>
      </p:pic>
      <p:pic>
        <p:nvPicPr>
          <p:cNvPr id="40964" name="Picture 4" descr="https://coubsecure-s.akamaihd.net/get/b73/p/coub/simple/cw_image/f0da28bb9b7/2407e93da1d6fffda533c/med_1471918471_0006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2910" y="285728"/>
            <a:ext cx="3619525" cy="2714644"/>
          </a:xfrm>
          <a:prstGeom prst="rect">
            <a:avLst/>
          </a:prstGeom>
          <a:noFill/>
        </p:spPr>
      </p:pic>
      <p:pic>
        <p:nvPicPr>
          <p:cNvPr id="40966" name="Picture 6" descr="https://ds04.infourok.ru/uploads/ex/0880/000b1887-94a10588/hello_html_2165508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071670" y="3357562"/>
            <a:ext cx="4929174" cy="328611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https://razvi-tie.ru/wp-content/uploads/2017/11/gusi-lebedi-1024x74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2910" y="714356"/>
            <a:ext cx="7610460" cy="556663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https://i.pinimg.com/originals/56/b7/ac/56b7acdcea5e1815e5a485fe026442e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285728"/>
            <a:ext cx="4347663" cy="3071810"/>
          </a:xfrm>
          <a:prstGeom prst="rect">
            <a:avLst/>
          </a:prstGeom>
          <a:noFill/>
        </p:spPr>
      </p:pic>
      <p:pic>
        <p:nvPicPr>
          <p:cNvPr id="43012" name="Picture 4" descr="http://900igr.net/up/datai/177250/0006-014-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72132" y="285728"/>
            <a:ext cx="2768954" cy="3054782"/>
          </a:xfrm>
          <a:prstGeom prst="rect">
            <a:avLst/>
          </a:prstGeom>
          <a:noFill/>
        </p:spPr>
      </p:pic>
      <p:pic>
        <p:nvPicPr>
          <p:cNvPr id="43016" name="Picture 8" descr="https://i.pinimg.com/originals/0b/0e/5b/0b0e5b773fdf0a3ba46c1867a5575a04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00364" y="3571876"/>
            <a:ext cx="2858619" cy="300039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http://printonic.ru/uploads/images/2016/02/22/img_56cae3ec1094c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1538" y="571480"/>
            <a:ext cx="6819918" cy="549423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F185A173-0EDF-498E-A3FB-F6DA2CE99DA3}"/>
              </a:ext>
            </a:extLst>
          </p:cNvPr>
          <p:cNvSpPr/>
          <p:nvPr/>
        </p:nvSpPr>
        <p:spPr>
          <a:xfrm>
            <a:off x="539552" y="1412776"/>
            <a:ext cx="7560840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dirty="0"/>
              <a:t>Викторины в основном отличаются друг от друга правилами, определяющими очерёдность хода, тип и сложность вопроса, порядок определения победителей, вознаграждение за правильный ответ</a:t>
            </a:r>
            <a:r>
              <a:rPr lang="ru-RU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647644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8" name="Picture 6" descr="http://1.bp.blogspot.com/-D2hYz-OZMa8/T2iaNIOxfDI/AAAAAAAABCg/v8VPDom7VnM/s1600/zimnjaja+rybalka+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285728"/>
            <a:ext cx="3727407" cy="2795555"/>
          </a:xfrm>
          <a:prstGeom prst="rect">
            <a:avLst/>
          </a:prstGeom>
          <a:noFill/>
        </p:spPr>
      </p:pic>
      <p:pic>
        <p:nvPicPr>
          <p:cNvPr id="44040" name="Picture 8" descr="http://tv29.ru/new/images/29122014/141230_7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14876" y="214290"/>
            <a:ext cx="3786182" cy="2839637"/>
          </a:xfrm>
          <a:prstGeom prst="rect">
            <a:avLst/>
          </a:prstGeom>
          <a:noFill/>
        </p:spPr>
      </p:pic>
      <p:pic>
        <p:nvPicPr>
          <p:cNvPr id="44042" name="Picture 10" descr="https://avatars.mds.yandex.net/get-zen_doc/27036/pub_5ac39dc69b403c01c0b54f89_5ac3a3be4bf1610fcd6ca11b/scale_120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357422" y="3286124"/>
            <a:ext cx="4857736" cy="323444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https://www.live-and-learn.ru/upload/iblock/a04/skazkateropii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2910" y="428604"/>
            <a:ext cx="7620000" cy="55626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4" name="Picture 4" descr="https://i.pinimg.com/originals/9b/d1/46/9bd14650e59bfb2c0ab123141627e85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285728"/>
            <a:ext cx="3411497" cy="2558623"/>
          </a:xfrm>
          <a:prstGeom prst="rect">
            <a:avLst/>
          </a:prstGeom>
          <a:noFill/>
        </p:spPr>
      </p:pic>
      <p:pic>
        <p:nvPicPr>
          <p:cNvPr id="46086" name="Picture 6" descr="http://www.playcast.ru/uploads/2015/03/21/12746385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43504" y="214290"/>
            <a:ext cx="3286148" cy="3397877"/>
          </a:xfrm>
          <a:prstGeom prst="rect">
            <a:avLst/>
          </a:prstGeom>
          <a:noFill/>
        </p:spPr>
      </p:pic>
      <p:pic>
        <p:nvPicPr>
          <p:cNvPr id="46088" name="Picture 8" descr="https://ua.dosyg.com.ua/images/tovar/tovar1422361386_fVFhjLJCdT/kartina-po-cifram-u-ozera-hud.-cyganov-vp176-40-h-50-sm-1422361407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857356" y="3500438"/>
            <a:ext cx="3661197" cy="292895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https://www.vl.ru/afisha/uploads/events/dd1/73688_big.jpeg?v=149615236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728" y="357166"/>
            <a:ext cx="6031190" cy="621510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https://cdn.freelance.ru/img/portfolio/pics/00/10/7B/1080254.jpg?mt=91127e1b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214291"/>
            <a:ext cx="4048100" cy="2879212"/>
          </a:xfrm>
          <a:prstGeom prst="rect">
            <a:avLst/>
          </a:prstGeom>
          <a:noFill/>
        </p:spPr>
      </p:pic>
      <p:pic>
        <p:nvPicPr>
          <p:cNvPr id="48132" name="Picture 4" descr="https://lh6.ggpht.com/AS4U6GF9BeW05GCPssd2gbZuzlHfCwqMTP6NnmFG-43-AE_nkav3R9cf9Nv8gUWZC4M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86380" y="214290"/>
            <a:ext cx="2928957" cy="2928958"/>
          </a:xfrm>
          <a:prstGeom prst="rect">
            <a:avLst/>
          </a:prstGeom>
          <a:noFill/>
        </p:spPr>
      </p:pic>
      <p:pic>
        <p:nvPicPr>
          <p:cNvPr id="48136" name="Picture 8" descr="https://e-libra.ru/files/books/2019/02/28/505774/i_025png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43108" y="3357562"/>
            <a:ext cx="4686427" cy="312015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http://zabavnik.club/wp-content/uploads/Sivka_Burka_10_2314165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57356" y="571480"/>
            <a:ext cx="4857784" cy="569271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https://torbinka.com/files/images/items/21/21375zc57fd22f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214290"/>
            <a:ext cx="3541107" cy="2643206"/>
          </a:xfrm>
          <a:prstGeom prst="rect">
            <a:avLst/>
          </a:prstGeom>
          <a:noFill/>
        </p:spPr>
      </p:pic>
      <p:pic>
        <p:nvPicPr>
          <p:cNvPr id="50180" name="Picture 4" descr="https://ds04.infourok.ru/uploads/ex/08e2/00163c79-15663e1f/1/img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7752" y="285728"/>
            <a:ext cx="3500430" cy="2625323"/>
          </a:xfrm>
          <a:prstGeom prst="rect">
            <a:avLst/>
          </a:prstGeom>
          <a:noFill/>
        </p:spPr>
      </p:pic>
      <p:pic>
        <p:nvPicPr>
          <p:cNvPr id="50182" name="Picture 6" descr="https://ds04.infourok.ru/uploads/ex/0f99/00047c68-9fddaea1/hello_html_5936c049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357422" y="3196826"/>
            <a:ext cx="4286279" cy="321471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4" name="Picture 4" descr="https://b1.culture.ru/c/66344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348" y="642918"/>
            <a:ext cx="7500990" cy="529303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B754729D-BC32-42C0-BCED-67D3918A90B3}"/>
              </a:ext>
            </a:extLst>
          </p:cNvPr>
          <p:cNvSpPr/>
          <p:nvPr/>
        </p:nvSpPr>
        <p:spPr>
          <a:xfrm>
            <a:off x="611560" y="1268760"/>
            <a:ext cx="7416824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9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Угадай </a:t>
            </a:r>
          </a:p>
          <a:p>
            <a:pPr algn="ctr"/>
            <a:r>
              <a:rPr lang="ru-RU" sz="9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«Чей голос?»</a:t>
            </a:r>
            <a:endParaRPr lang="ru-RU" sz="9600" dirty="0"/>
          </a:p>
        </p:txBody>
      </p:sp>
    </p:spTree>
    <p:extLst>
      <p:ext uri="{BB962C8B-B14F-4D97-AF65-F5344CB8AC3E}">
        <p14:creationId xmlns:p14="http://schemas.microsoft.com/office/powerpoint/2010/main" val="92588447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A68EA879-A918-4A80-A7FD-D2A6902D5893}"/>
              </a:ext>
            </a:extLst>
          </p:cNvPr>
          <p:cNvSpPr/>
          <p:nvPr/>
        </p:nvSpPr>
        <p:spPr>
          <a:xfrm>
            <a:off x="2123728" y="-99392"/>
            <a:ext cx="4932040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9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Быстрый вопрос- быстрый ответ</a:t>
            </a:r>
            <a:endParaRPr lang="ru-RU" sz="9600" dirty="0"/>
          </a:p>
        </p:txBody>
      </p:sp>
    </p:spTree>
    <p:extLst>
      <p:ext uri="{BB962C8B-B14F-4D97-AF65-F5344CB8AC3E}">
        <p14:creationId xmlns:p14="http://schemas.microsoft.com/office/powerpoint/2010/main" val="41442666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https://ds05.infourok.ru/uploads/ex/111b/000408ba-88b1d25e/hello_html_m759b0d7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E9B91612-1506-4C2A-B3D4-2D3B5E7CBE1F}"/>
              </a:ext>
            </a:extLst>
          </p:cNvPr>
          <p:cNvSpPr/>
          <p:nvPr/>
        </p:nvSpPr>
        <p:spPr>
          <a:xfrm>
            <a:off x="2286000" y="1166843"/>
            <a:ext cx="4572000" cy="4524315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ru-RU" sz="9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Собери </a:t>
            </a:r>
            <a:r>
              <a:rPr lang="ru-RU" sz="9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пазл</a:t>
            </a:r>
            <a:r>
              <a:rPr lang="ru-RU" sz="9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сказку</a:t>
            </a:r>
            <a:endParaRPr lang="ru-RU" sz="96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471945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FAC5CA97-C24D-4D69-99B6-739366A9C163}"/>
              </a:ext>
            </a:extLst>
          </p:cNvPr>
          <p:cNvSpPr/>
          <p:nvPr/>
        </p:nvSpPr>
        <p:spPr>
          <a:xfrm>
            <a:off x="1115616" y="3244334"/>
            <a:ext cx="669674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9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«Путаница»</a:t>
            </a:r>
            <a:endParaRPr lang="ru-RU" sz="96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051277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https://ds02.infourok.ru/uploads/ex/054e/00032615-2cb5f1a1/img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71604" y="1071546"/>
            <a:ext cx="7358114" cy="3947016"/>
          </a:xfrm>
        </p:spPr>
        <p:txBody>
          <a:bodyPr>
            <a:noAutofit/>
          </a:bodyPr>
          <a:lstStyle/>
          <a:p>
            <a:pPr algn="ctr"/>
            <a:r>
              <a:rPr lang="ru-RU" sz="8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Волшебные слова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2976" y="785794"/>
            <a:ext cx="7572428" cy="5589128"/>
          </a:xfrm>
        </p:spPr>
        <p:txBody>
          <a:bodyPr>
            <a:normAutofit/>
          </a:bodyPr>
          <a:lstStyle/>
          <a:p>
            <a:pPr algn="ctr"/>
            <a:r>
              <a:rPr lang="ru-RU" sz="9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Отгадай сказку по предмету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pimg.mycdn.me/getImage?disableStub=true&amp;type=VIDEO_S_720&amp;url=http%3A%2F%2Fvdp.mycdn.me%2FgetImage%3Fid%3D343879846592%26idx%3D0%26thumbType%3D32%26f%3D1&amp;signatureToken=zrFjfdfmUDm_teV6H53_j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5786" y="1071546"/>
            <a:ext cx="7620053" cy="428628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https://otvet.imgsmail.ru/download/5d852ed029e927ffd0b177c66676d034_i-244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5984" y="785794"/>
            <a:ext cx="4500594" cy="533404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https://www.comboplayer.ru/static/video_images/23a/016/23a0160b4373fd2aab52e4187723bbc6ef620b9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2910" y="428604"/>
            <a:ext cx="7890922" cy="591819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Эркер">
  <a:themeElements>
    <a:clrScheme name="Эркер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Эркер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Эркер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373</TotalTime>
  <Words>86</Words>
  <Application>Microsoft Office PowerPoint</Application>
  <PresentationFormat>Экран (4:3)</PresentationFormat>
  <Paragraphs>12</Paragraphs>
  <Slides>42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42</vt:i4>
      </vt:variant>
    </vt:vector>
  </HeadingPairs>
  <TitlesOfParts>
    <vt:vector size="48" baseType="lpstr">
      <vt:lpstr>Calibri</vt:lpstr>
      <vt:lpstr>Century Schoolbook</vt:lpstr>
      <vt:lpstr>Times New Roman</vt:lpstr>
      <vt:lpstr>Wingdings</vt:lpstr>
      <vt:lpstr>Wingdings 2</vt:lpstr>
      <vt:lpstr>Эркер</vt:lpstr>
      <vt:lpstr>Презентация PowerPoint</vt:lpstr>
      <vt:lpstr>Презентация PowerPoint</vt:lpstr>
      <vt:lpstr>Презентация PowerPoint</vt:lpstr>
      <vt:lpstr>Презентация PowerPoint</vt:lpstr>
      <vt:lpstr>Волшебные слова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Отгадай загадку</vt:lpstr>
      <vt:lpstr>Угадай сказку по картинкам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Tor</dc:creator>
  <cp:lastModifiedBy>Natalja</cp:lastModifiedBy>
  <cp:revision>31</cp:revision>
  <dcterms:created xsi:type="dcterms:W3CDTF">2019-11-24T11:41:49Z</dcterms:created>
  <dcterms:modified xsi:type="dcterms:W3CDTF">2020-10-21T20:48:45Z</dcterms:modified>
</cp:coreProperties>
</file>