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2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AFB647-D48A-45FE-ABFE-9A0E7A10B25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7278DD-1375-4E9A-96FE-8820BBFF6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3714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+mj-lt"/>
                <a:cs typeface="Times New Roman" pitchFamily="18" charset="0"/>
              </a:rPr>
              <a:t>это </a:t>
            </a:r>
            <a:r>
              <a:rPr lang="ru-RU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интеллектуальная игра.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В таких играх дети узнают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прямое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и переносное значение слов, определение терминов. Все это облегчает дальнейшее обучение в школе. Кроме всего прочего это увлекательное и полезное, совместное времяпровождение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взрослого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и </a:t>
            </a:r>
            <a:r>
              <a:rPr lang="ru-RU" sz="2800" dirty="0" smtClean="0">
                <a:latin typeface="+mj-lt"/>
                <a:cs typeface="Times New Roman" pitchFamily="18" charset="0"/>
              </a:rPr>
              <a:t>ребенка.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LRVQ8O0Th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V="1">
            <a:off x="5072066" y="3232547"/>
            <a:ext cx="300039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15370" cy="1285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развлечение</a:t>
            </a:r>
            <a:r>
              <a:rPr lang="ru-RU" dirty="0" smtClean="0"/>
              <a:t>, использующееся,  как </a:t>
            </a:r>
            <a:r>
              <a:rPr lang="ru-RU" dirty="0" smtClean="0">
                <a:solidFill>
                  <a:srgbClr val="7030A0"/>
                </a:solidFill>
              </a:rPr>
              <a:t>средство активизации мыслительных процессов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LJMbf4bj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500306"/>
            <a:ext cx="3000378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6mYE05gfZMw.jpg"/>
          <p:cNvPicPr>
            <a:picLocks noChangeAspect="1"/>
          </p:cNvPicPr>
          <p:nvPr/>
        </p:nvPicPr>
        <p:blipFill>
          <a:blip r:embed="rId3" cstate="print"/>
          <a:srcRect t="9119" r="219" b="5355"/>
          <a:stretch>
            <a:fillRect/>
          </a:stretch>
        </p:blipFill>
        <p:spPr>
          <a:xfrm>
            <a:off x="785786" y="2500306"/>
            <a:ext cx="3562968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72518" cy="50006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методы обучения </a:t>
            </a:r>
            <a:r>
              <a:rPr lang="ru-RU" dirty="0" smtClean="0">
                <a:latin typeface="+mj-lt"/>
                <a:cs typeface="Times New Roman" pitchFamily="18" charset="0"/>
              </a:rPr>
              <a:t>дошкольников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игровые</a:t>
            </a:r>
            <a:r>
              <a:rPr lang="ru-RU" sz="3200" dirty="0" smtClean="0">
                <a:latin typeface="+mj-lt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проблемно-поисковые</a:t>
            </a:r>
            <a:endParaRPr lang="ru-RU" sz="3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Рисунок 3" descr="K2Q5BlACz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095747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Содержимое 5" descr="6o1lt5QmZ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4167249" cy="3125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1XNofgeAF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91123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1285860"/>
            <a:ext cx="4195762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Игровые </a:t>
            </a:r>
            <a:r>
              <a:rPr lang="ru-RU" dirty="0" smtClean="0">
                <a:solidFill>
                  <a:srgbClr val="C00000"/>
                </a:solidFill>
              </a:rPr>
              <a:t>методы и приемы</a:t>
            </a:r>
            <a:r>
              <a:rPr lang="ru-RU" dirty="0" smtClean="0"/>
              <a:t> направлены на повышение </a:t>
            </a:r>
            <a:r>
              <a:rPr lang="ru-RU" dirty="0" smtClean="0">
                <a:solidFill>
                  <a:srgbClr val="00B050"/>
                </a:solidFill>
              </a:rPr>
              <a:t>интереса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B0F0"/>
                </a:solidFill>
              </a:rPr>
              <a:t>положительных эмоций</a:t>
            </a:r>
            <a:r>
              <a:rPr lang="ru-RU" dirty="0" smtClean="0"/>
              <a:t>, они помогают </a:t>
            </a:r>
            <a:r>
              <a:rPr lang="ru-RU" dirty="0" smtClean="0">
                <a:solidFill>
                  <a:srgbClr val="7030A0"/>
                </a:solidFill>
              </a:rPr>
              <a:t>концентрировать внимание</a:t>
            </a:r>
            <a:r>
              <a:rPr lang="ru-RU" dirty="0" smtClean="0"/>
              <a:t> на учебной задаче, которая становится не навязанной извне, а </a:t>
            </a:r>
            <a:r>
              <a:rPr lang="ru-RU" dirty="0" smtClean="0">
                <a:solidFill>
                  <a:srgbClr val="C00000"/>
                </a:solidFill>
              </a:rPr>
              <a:t>желанной, личной целью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72518" cy="50006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50181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Кроссворды</a:t>
            </a:r>
            <a:r>
              <a:rPr lang="ru-RU" dirty="0" smtClean="0"/>
              <a:t> можно отнести к ряду </a:t>
            </a:r>
            <a:r>
              <a:rPr lang="ru-RU" dirty="0" err="1" smtClean="0">
                <a:solidFill>
                  <a:srgbClr val="FFC000"/>
                </a:solidFill>
              </a:rPr>
              <a:t>досуговых</a:t>
            </a:r>
            <a:r>
              <a:rPr lang="ru-RU" dirty="0" smtClean="0">
                <a:solidFill>
                  <a:srgbClr val="FFC000"/>
                </a:solidFill>
              </a:rPr>
              <a:t> игр</a:t>
            </a:r>
            <a:r>
              <a:rPr lang="ru-RU" dirty="0" smtClean="0"/>
              <a:t>, используемых, как развлечение детей дошкольного возраста.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вместе с тем, они  направлены на тренировку </a:t>
            </a:r>
            <a:r>
              <a:rPr lang="ru-RU" dirty="0" smtClean="0">
                <a:solidFill>
                  <a:srgbClr val="FF0000"/>
                </a:solidFill>
              </a:rPr>
              <a:t>мышления</a:t>
            </a:r>
            <a:r>
              <a:rPr lang="ru-RU" dirty="0" smtClean="0"/>
              <a:t>,  </a:t>
            </a:r>
            <a:r>
              <a:rPr lang="ru-RU" dirty="0" smtClean="0">
                <a:solidFill>
                  <a:srgbClr val="00B0F0"/>
                </a:solidFill>
              </a:rPr>
              <a:t>развитие познавательных способностей детей </a:t>
            </a:r>
            <a:r>
              <a:rPr lang="ru-RU" dirty="0" smtClean="0"/>
              <a:t>и на </a:t>
            </a:r>
            <a:r>
              <a:rPr lang="ru-RU" dirty="0" smtClean="0">
                <a:solidFill>
                  <a:srgbClr val="00B050"/>
                </a:solidFill>
              </a:rPr>
              <a:t>формирование мыслительных операций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W0Y3ouvk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500174"/>
            <a:ext cx="358976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107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Кроссворды  </vt:lpstr>
      <vt:lpstr>Кроссворды  </vt:lpstr>
      <vt:lpstr>Кроссворды  </vt:lpstr>
      <vt:lpstr>Кроссворды  </vt:lpstr>
      <vt:lpstr>Кроссворды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Регина</dc:creator>
  <cp:lastModifiedBy>Регина</cp:lastModifiedBy>
  <cp:revision>17</cp:revision>
  <dcterms:created xsi:type="dcterms:W3CDTF">2020-10-18T13:16:28Z</dcterms:created>
  <dcterms:modified xsi:type="dcterms:W3CDTF">2020-10-20T06:53:57Z</dcterms:modified>
</cp:coreProperties>
</file>