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1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8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85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6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0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5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2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2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7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8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BC93-39F9-4EB7-B91C-D500EA87CF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1A2B-D69B-4302-A80F-4D7FDA0A1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313" y="2424149"/>
            <a:ext cx="9068586" cy="1827351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Технология «Мнемотехника»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5561" y="4962293"/>
            <a:ext cx="4497659" cy="1248936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Подготовили воспитатели:</a:t>
            </a:r>
          </a:p>
          <a:p>
            <a:r>
              <a:rPr lang="ru-RU" b="1" i="1" dirty="0" smtClean="0"/>
              <a:t>Бычкова Альбина Сергеевна</a:t>
            </a:r>
          </a:p>
          <a:p>
            <a:r>
              <a:rPr lang="ru-RU" b="1" i="1" dirty="0" smtClean="0"/>
              <a:t>Плешкова Екатерина Аликовна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5434" y="790027"/>
            <a:ext cx="7181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«Детский сад №26 г. Челябинска» «Жемчужинка»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1932" y="6378497"/>
            <a:ext cx="286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Г. Челябинск 2020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17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ки солнце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17" y="813597"/>
            <a:ext cx="1550020" cy="13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70578"/>
              </p:ext>
            </p:extLst>
          </p:nvPr>
        </p:nvGraphicFramePr>
        <p:xfrm>
          <a:off x="7633010" y="2421888"/>
          <a:ext cx="3959922" cy="18734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79961">
                  <a:extLst>
                    <a:ext uri="{9D8B030D-6E8A-4147-A177-3AD203B41FA5}">
                      <a16:colId xmlns:a16="http://schemas.microsoft.com/office/drawing/2014/main" val="4201264623"/>
                    </a:ext>
                  </a:extLst>
                </a:gridCol>
                <a:gridCol w="1979961">
                  <a:extLst>
                    <a:ext uri="{9D8B030D-6E8A-4147-A177-3AD203B41FA5}">
                      <a16:colId xmlns:a16="http://schemas.microsoft.com/office/drawing/2014/main" val="2963383250"/>
                    </a:ext>
                  </a:extLst>
                </a:gridCol>
              </a:tblGrid>
              <a:tr h="1873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960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77" y="2442672"/>
            <a:ext cx="1416204" cy="183183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0259122" y="2561276"/>
            <a:ext cx="724829" cy="1594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23805"/>
              </p:ext>
            </p:extLst>
          </p:nvPr>
        </p:nvGraphicFramePr>
        <p:xfrm>
          <a:off x="7633010" y="4683513"/>
          <a:ext cx="3959922" cy="18573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79961">
                  <a:extLst>
                    <a:ext uri="{9D8B030D-6E8A-4147-A177-3AD203B41FA5}">
                      <a16:colId xmlns:a16="http://schemas.microsoft.com/office/drawing/2014/main" val="932954775"/>
                    </a:ext>
                  </a:extLst>
                </a:gridCol>
                <a:gridCol w="1979961">
                  <a:extLst>
                    <a:ext uri="{9D8B030D-6E8A-4147-A177-3AD203B41FA5}">
                      <a16:colId xmlns:a16="http://schemas.microsoft.com/office/drawing/2014/main" val="1302819239"/>
                    </a:ext>
                  </a:extLst>
                </a:gridCol>
              </a:tblGrid>
              <a:tr h="18573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123679"/>
                  </a:ext>
                </a:extLst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8296507" y="5522532"/>
            <a:ext cx="657922" cy="903249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02701" y="5031878"/>
            <a:ext cx="445533" cy="49065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757317" y="5620215"/>
            <a:ext cx="1550020" cy="2230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765" y="765036"/>
            <a:ext cx="5296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Мнемотаблицы</a:t>
            </a:r>
            <a:r>
              <a:rPr lang="ru-RU" sz="2800" b="1" dirty="0" smtClean="0"/>
              <a:t> могут быть:</a:t>
            </a:r>
            <a:endParaRPr lang="ru-RU" sz="28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97679"/>
              </p:ext>
            </p:extLst>
          </p:nvPr>
        </p:nvGraphicFramePr>
        <p:xfrm>
          <a:off x="9601200" y="568713"/>
          <a:ext cx="1991732" cy="17586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91732">
                  <a:extLst>
                    <a:ext uri="{9D8B030D-6E8A-4147-A177-3AD203B41FA5}">
                      <a16:colId xmlns:a16="http://schemas.microsoft.com/office/drawing/2014/main" val="1797170660"/>
                    </a:ext>
                  </a:extLst>
                </a:gridCol>
              </a:tblGrid>
              <a:tr h="17586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490121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219069" y="1446155"/>
            <a:ext cx="4529912" cy="11151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Предметными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01181" y="2922174"/>
            <a:ext cx="5340625" cy="12337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Предметно – </a:t>
            </a:r>
            <a:r>
              <a:rPr lang="ru-RU" sz="3200" b="1" dirty="0" smtClean="0"/>
              <a:t>схематическими 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58662" y="4529196"/>
            <a:ext cx="5188753" cy="11151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Схематическими</a:t>
            </a:r>
            <a:endParaRPr lang="ru-RU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1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38" y="457200"/>
            <a:ext cx="4520178" cy="6244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7" y="1839952"/>
            <a:ext cx="5293572" cy="38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6" y="114298"/>
            <a:ext cx="4959505" cy="66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785" y="2258635"/>
            <a:ext cx="10114156" cy="19007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 за внимание!</a:t>
            </a:r>
            <a:endParaRPr lang="ru-RU" sz="6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668" y="2967335"/>
            <a:ext cx="8062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8214" y="741095"/>
            <a:ext cx="10872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Мнемотехника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система методов и приемов, обеспечивающие эффективное запоминание, сохранение и воспроизведение информации. Использование мнемотехники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дошкольников в настоящее время становится все более актуальным.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8214" y="2310755"/>
            <a:ext cx="100137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•Развивать у детей умение с помощью графической аналогии, а так же с помощью заместителей понимать и рассказывать знакомые сказки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коллажу.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•Развивать у детей психические процессы: мышление, внимание, воображение, память (различные виды).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•Развивать у детей умственную активность, сообразительность, наблюдательность, умение сравнивать, выделять существенные признаки.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•Содействовать решению дошкольниками изобретательских задач сказочного, игрового, экологического, этического характера и др.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•Обучать детей правильному звукопроизношению. Знакомить с буквами.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790" y="423745"/>
            <a:ext cx="7348654" cy="66907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Структура мнемотехники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47172" y="1182030"/>
            <a:ext cx="4148254" cy="11151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Мнемотехника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 flipH="1">
            <a:off x="2932771" y="2133845"/>
            <a:ext cx="1521899" cy="453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4"/>
          </p:cNvCxnSpPr>
          <p:nvPr/>
        </p:nvCxnSpPr>
        <p:spPr>
          <a:xfrm>
            <a:off x="5921299" y="2297151"/>
            <a:ext cx="0" cy="56871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15561" y="2133845"/>
            <a:ext cx="1326995" cy="587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11512" y="2587083"/>
            <a:ext cx="3642752" cy="1092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Мнемоквадрат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92137" y="2938345"/>
            <a:ext cx="3858322" cy="9478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Мнемодорожка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52263" y="2579894"/>
            <a:ext cx="3674325" cy="1092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Мнемотаблица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Мнемотехники и способы развития памяти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03" y="4207972"/>
            <a:ext cx="3877185" cy="19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3318" y="4348975"/>
            <a:ext cx="2319454" cy="1951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43361" y="5274527"/>
            <a:ext cx="1042639" cy="825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042639" y="4571999"/>
            <a:ext cx="1477538" cy="70252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Т.В. Атясова. Использование приемов мнемотехники в речевом развитии детей  дошкольного возраста с 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76" y="4348975"/>
            <a:ext cx="3892124" cy="13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23385"/>
            <a:ext cx="10820400" cy="84749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Почему нужно использовать мнемотехнику?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66585" y="1304694"/>
            <a:ext cx="8088398" cy="4382428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все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сталкиваются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такими проблемами в развитии детей, как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слова в предложении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звукопроизношения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 речь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Плохое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Несовршеннство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видов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0971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696127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Мнемотехника помогает развивать: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78098" y="1706137"/>
            <a:ext cx="5441795" cy="376911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 и слуховую память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слуховое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Воображение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кругозор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все стороны речи</a:t>
            </a:r>
          </a:p>
        </p:txBody>
      </p:sp>
    </p:spTree>
    <p:extLst>
      <p:ext uri="{BB962C8B-B14F-4D97-AF65-F5344CB8AC3E}">
        <p14:creationId xmlns:p14="http://schemas.microsoft.com/office/powerpoint/2010/main" val="22909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97870"/>
            <a:ext cx="81626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работу с детьми любого возраста необходимо со знакомства с символами. На начальном этапе педагог предлагает и объясняет детям значение символов.</a:t>
            </a:r>
            <a:endParaRPr lang="ru-RU" sz="2400" b="1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394724" y="3080505"/>
            <a:ext cx="2391936" cy="143351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15321" y="2384502"/>
            <a:ext cx="1817649" cy="115362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10729" y="3854779"/>
            <a:ext cx="2759926" cy="18448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ᐈ Мультяшный ежик фото, рисунки ежик мультяшный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4" y="2572080"/>
            <a:ext cx="3906203" cy="29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4167" y="691376"/>
            <a:ext cx="6735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«читать» простые схемы из 2 – 3 символов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38382"/>
              </p:ext>
            </p:extLst>
          </p:nvPr>
        </p:nvGraphicFramePr>
        <p:xfrm>
          <a:off x="1336357" y="2904490"/>
          <a:ext cx="9199756" cy="22062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99939">
                  <a:extLst>
                    <a:ext uri="{9D8B030D-6E8A-4147-A177-3AD203B41FA5}">
                      <a16:colId xmlns:a16="http://schemas.microsoft.com/office/drawing/2014/main" val="26617734"/>
                    </a:ext>
                  </a:extLst>
                </a:gridCol>
                <a:gridCol w="2299939">
                  <a:extLst>
                    <a:ext uri="{9D8B030D-6E8A-4147-A177-3AD203B41FA5}">
                      <a16:colId xmlns:a16="http://schemas.microsoft.com/office/drawing/2014/main" val="2142970548"/>
                    </a:ext>
                  </a:extLst>
                </a:gridCol>
                <a:gridCol w="2299939">
                  <a:extLst>
                    <a:ext uri="{9D8B030D-6E8A-4147-A177-3AD203B41FA5}">
                      <a16:colId xmlns:a16="http://schemas.microsoft.com/office/drawing/2014/main" val="246500082"/>
                    </a:ext>
                  </a:extLst>
                </a:gridCol>
                <a:gridCol w="2299939">
                  <a:extLst>
                    <a:ext uri="{9D8B030D-6E8A-4147-A177-3AD203B41FA5}">
                      <a16:colId xmlns:a16="http://schemas.microsoft.com/office/drawing/2014/main" val="1345724299"/>
                    </a:ext>
                  </a:extLst>
                </a:gridCol>
              </a:tblGrid>
              <a:tr h="2206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97847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56" y="3269931"/>
            <a:ext cx="1847248" cy="1475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87" y="3269931"/>
            <a:ext cx="1396105" cy="13656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75" y="3160193"/>
            <a:ext cx="1688738" cy="16948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397" y="3084095"/>
            <a:ext cx="1561162" cy="1847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7397" y="579863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(Яблоко)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8" y="2308301"/>
            <a:ext cx="7370957" cy="4371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4488" y="426639"/>
            <a:ext cx="9924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III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на этом этапе начинается работа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работу с простейших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последовательно переходить 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позже – 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94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644" y="385232"/>
            <a:ext cx="8807605" cy="129302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  Дидактический </a:t>
            </a:r>
            <a:r>
              <a:rPr lang="ru-RU" sz="2000" b="1" i="1" dirty="0"/>
              <a:t>материал в форме </a:t>
            </a:r>
            <a:r>
              <a:rPr lang="ru-RU" sz="2000" b="1" i="1" dirty="0" err="1"/>
              <a:t>мнемотаблиц</a:t>
            </a:r>
            <a:r>
              <a:rPr lang="ru-RU" sz="2000" b="1" i="1" dirty="0"/>
              <a:t> и схем-моделей облегчает детям овладение связной речью, делает рассказы (сказок, стихов) четкими, связными и последовательными.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90" y="1678260"/>
            <a:ext cx="6675864" cy="50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918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372</TotalTime>
  <Words>334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Comic Sans MS</vt:lpstr>
      <vt:lpstr>Monotype Corsiva</vt:lpstr>
      <vt:lpstr>Times New Roman</vt:lpstr>
      <vt:lpstr>Wingdings</vt:lpstr>
      <vt:lpstr>След самолета</vt:lpstr>
      <vt:lpstr>Технология «Мнемотехника»</vt:lpstr>
      <vt:lpstr>Презентация PowerPoint</vt:lpstr>
      <vt:lpstr>Структура мнемотехники</vt:lpstr>
      <vt:lpstr>Почему нужно использовать мнемотехнику?</vt:lpstr>
      <vt:lpstr>Мнемотехника помогает развивать:</vt:lpstr>
      <vt:lpstr>Презентация PowerPoint</vt:lpstr>
      <vt:lpstr>Презентация PowerPoint</vt:lpstr>
      <vt:lpstr>Презентация PowerPoint</vt:lpstr>
      <vt:lpstr>   Дидактический материал в форме мнемотаблиц и схем-моделей облегчает детям овладение связной речью, делает рассказы (сказок, стихов) четкими, связными и последовательными.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«Мнемотехника»</dc:title>
  <dc:creator>Пользователь</dc:creator>
  <cp:lastModifiedBy>Katy</cp:lastModifiedBy>
  <cp:revision>24</cp:revision>
  <dcterms:created xsi:type="dcterms:W3CDTF">2020-10-28T14:58:32Z</dcterms:created>
  <dcterms:modified xsi:type="dcterms:W3CDTF">2020-11-04T11:08:03Z</dcterms:modified>
</cp:coreProperties>
</file>