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/>
          <a:lstStyle/>
          <a:p>
            <a:r>
              <a:rPr lang="ru-RU" dirty="0" smtClean="0"/>
              <a:t>Словарные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149080"/>
            <a:ext cx="3309803" cy="15326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Воспитатели: Воеводина К.О.</a:t>
            </a:r>
          </a:p>
          <a:p>
            <a:pPr algn="r"/>
            <a:r>
              <a:rPr lang="ru-RU" dirty="0" smtClean="0"/>
              <a:t>                       </a:t>
            </a:r>
            <a:r>
              <a:rPr lang="ru-RU" dirty="0" err="1" smtClean="0"/>
              <a:t>Вдовцева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ПОЛЬЗА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Словарных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ДЛЯ ДЕТЕЙ?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словарных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играх, в отличие от других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игр,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упор на наглядность, поэтому хорошо работают воображение и каналы восприятия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многие когнитивные процессы, о которых игрок даже и не задумывается: активизируется внимание, разные виды мышления, тренируется память.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12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6864" cy="51845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же причинам словесные игры незаменимы для развития детей. Кроме самой очевидной функции – развития речи и увеличения словарного запаса – они решают множество других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pPr lvl="0"/>
            <a:r>
              <a:rPr lang="ru-RU" b="1" dirty="0"/>
              <a:t>*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формировании слухового внимания и фонематического слуха;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способствуют развитию нейронных связей и улучшению мыслительных процессов;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помогают выработать быстроту реакции;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стимулируют чувство юмора.</a:t>
            </a:r>
          </a:p>
          <a:p>
            <a:pPr marL="6858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98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4320480" cy="14041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"Каким бывает?"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3096459" cy="468051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словесной игре надо по очереди подбирать определения к выбранному слову. Например, какой бывает собака (домашней, злой, породистой, кусачей и т.д.) Кто больше не сможет придумать определений – проиграл.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49" y="764704"/>
            <a:ext cx="3829955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49" y="3573015"/>
            <a:ext cx="3829052" cy="28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"Что бывает?"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1844824"/>
            <a:ext cx="3312484" cy="424847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словесная игра противоположная предыдущей. В ней надо называть, что может иметь данное определение. Например, что может быть теплым: теплая одежда, теплая погода, теплый чай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3"/>
            <a:ext cx="3678154" cy="27586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67815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252039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"Я знаю"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3024451" cy="446449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словесную игру обычно играют с мячом. Можно стучать им об пол или асфальт и произносить: "Я знаю пять названий цветов: роза, ромашка, василек, тюльпан, медуница". Называть можно что угодно: города, женские или мужские имена, породы собак и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3840427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3819328" cy="28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5184576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Противоположности"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3384492" cy="3672408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называете слово, задача ребенка - назвать в ответ слово, противоположное по значению. Примеры: холодный - горячий, добрый - злой, высокий - низкий, день - ночь и т.д.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50" y="3717032"/>
            <a:ext cx="2816539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50" y="1196751"/>
            <a:ext cx="2797787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470788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игровые упражнения дают возможность проводить занятия с детьми более живо и интересно. Словесные игры, направлены на решение многих задач. К ним можно возвращаться неоднократно, помогая детям усвоить новый материал и закрепить пройденный.</a:t>
            </a:r>
          </a:p>
        </p:txBody>
      </p:sp>
    </p:spTree>
    <p:extLst>
      <p:ext uri="{BB962C8B-B14F-4D97-AF65-F5344CB8AC3E}">
        <p14:creationId xmlns:p14="http://schemas.microsoft.com/office/powerpoint/2010/main" val="4417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331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Словарные игры</vt:lpstr>
      <vt:lpstr>           В ЧЕМ ПОЛЬЗА Словарных ИГР ДЛЯ ДЕТЕЙ? </vt:lpstr>
      <vt:lpstr>По этим же причинам словесные игры незаменимы для развития детей. Кроме самой очевидной функции – развития речи и увеличения словарного запаса – они решают множество других задач: </vt:lpstr>
      <vt:lpstr>Презентация PowerPoint</vt:lpstr>
      <vt:lpstr>"Каким бывает?" </vt:lpstr>
      <vt:lpstr>"Что бывает?" </vt:lpstr>
      <vt:lpstr>"Я знаю" </vt:lpstr>
      <vt:lpstr>                                                        Противоположности"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игры</dc:title>
  <dc:creator>Никита Воеводин</dc:creator>
  <cp:lastModifiedBy>Никита Воеводин</cp:lastModifiedBy>
  <cp:revision>7</cp:revision>
  <dcterms:created xsi:type="dcterms:W3CDTF">2020-10-22T16:15:13Z</dcterms:created>
  <dcterms:modified xsi:type="dcterms:W3CDTF">2020-10-27T17:27:42Z</dcterms:modified>
</cp:coreProperties>
</file>