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0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8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5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6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0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BB0B-4431-4D73-A6B1-5F556E2C96A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9E6E-71C8-4B5A-AC4F-AD947E43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2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29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4220" y="291624"/>
            <a:ext cx="8863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«Детский сад №26 г. Челябинска»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(МАДОУ «ДС № 26 г. Челябинска»)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Челябинск 454030 ул. Александра Шмакова, 25 тел. 8 (351) 245-25-31,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электронная почта: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madou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26@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list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4220" y="2291150"/>
            <a:ext cx="863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Семинар-практика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сберегающая технология: релаксация»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Дельфинчик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9755" y="4925961"/>
            <a:ext cx="265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Выполнили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Зацепина</a:t>
            </a:r>
            <a:r>
              <a:rPr lang="ru-RU" dirty="0" smtClean="0"/>
              <a:t> И.В.</a:t>
            </a:r>
          </a:p>
          <a:p>
            <a:r>
              <a:rPr lang="ru-RU" dirty="0" err="1" smtClean="0"/>
              <a:t>Абдрашитоваа</a:t>
            </a:r>
            <a:r>
              <a:rPr lang="ru-RU" dirty="0" smtClean="0"/>
              <a:t> А.С.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21278" y="6858000"/>
            <a:ext cx="331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 2020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73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29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25561" y="1297858"/>
            <a:ext cx="90850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200"/>
            </a:pP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Релаксация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(от лат. 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Relaxation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расслабление)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глубокое мышечное расслабление, сопровождающееся снятием психического напряжения.</a:t>
            </a:r>
            <a:endParaRPr lang="ru-RU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релаксации: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снятие мышечного напряжения и эмоционального возбуждения. Расслабляясь, нервная система переходит на экономный режим. Последний создаёт наиболее оптимальные условия для восстановления биологического потенциала.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05" y="4097572"/>
            <a:ext cx="4483508" cy="31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29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25561" y="1297858"/>
            <a:ext cx="9085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елаксация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87" y="2232420"/>
            <a:ext cx="6464754" cy="430552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7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29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25561" y="1297858"/>
            <a:ext cx="90850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проведения релаксации в детском саду:</a:t>
            </a:r>
          </a:p>
          <a:p>
            <a:pPr lvl="0"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омната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или зона для релаксации в группе;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елаксационные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паузы или упражнения.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9" y="4429919"/>
            <a:ext cx="4064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97" y="4429918"/>
            <a:ext cx="2290331" cy="3053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49" y="4429918"/>
            <a:ext cx="2323338" cy="30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29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25561" y="1297858"/>
            <a:ext cx="90850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видов релаксации: активная и пассивная релаксация.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1-е – мышечное расслабление по контрасту с напряжением;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2-е - релаксацию по представлению.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6" y="4073121"/>
            <a:ext cx="2647838" cy="3530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45" y="4073121"/>
            <a:ext cx="2649712" cy="3532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16" y="3123081"/>
            <a:ext cx="3360368" cy="44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0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2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72" y="4099005"/>
            <a:ext cx="3957708" cy="2968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24" y="611634"/>
            <a:ext cx="3987205" cy="2990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" y="533321"/>
            <a:ext cx="4030240" cy="3022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" y="4146403"/>
            <a:ext cx="4086591" cy="30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2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10" y="1338422"/>
            <a:ext cx="3643842" cy="4858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8" y="1338422"/>
            <a:ext cx="3662515" cy="4883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0181" y="353961"/>
            <a:ext cx="622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«Спящий котенок»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24" y="1338422"/>
            <a:ext cx="3643842" cy="48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8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2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0181" y="353961"/>
            <a:ext cx="622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17" y="1497309"/>
            <a:ext cx="4144911" cy="55265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70" y="1497309"/>
            <a:ext cx="4144911" cy="55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7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29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24000" y="815037"/>
            <a:ext cx="9085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83" y="1584028"/>
            <a:ext cx="6430297" cy="48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9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123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РиАл</dc:creator>
  <cp:lastModifiedBy>РиАл</cp:lastModifiedBy>
  <cp:revision>11</cp:revision>
  <dcterms:created xsi:type="dcterms:W3CDTF">2020-10-28T13:37:05Z</dcterms:created>
  <dcterms:modified xsi:type="dcterms:W3CDTF">2020-10-29T08:12:07Z</dcterms:modified>
</cp:coreProperties>
</file>