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72" r:id="rId5"/>
    <p:sldId id="258" r:id="rId6"/>
    <p:sldId id="259" r:id="rId7"/>
    <p:sldId id="260" r:id="rId8"/>
    <p:sldId id="261" r:id="rId9"/>
    <p:sldId id="276" r:id="rId10"/>
    <p:sldId id="262" r:id="rId11"/>
    <p:sldId id="274" r:id="rId12"/>
    <p:sldId id="263" r:id="rId13"/>
    <p:sldId id="264" r:id="rId14"/>
    <p:sldId id="270" r:id="rId15"/>
    <p:sldId id="266" r:id="rId16"/>
    <p:sldId id="271" r:id="rId17"/>
    <p:sldId id="268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6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8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67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760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269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1501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633498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961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2195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069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344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372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096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058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3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442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015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50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B9CE-D24D-4B9C-91B0-5B3D934F33A7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DDE561-0C5E-49A0-A3EB-6FBD068976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209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931724" y="5484634"/>
            <a:ext cx="42602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Выполнил: инструктор  ФК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квалификационной категории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Золотухина</a:t>
            </a:r>
            <a:r>
              <a:rPr lang="ru-RU" sz="2000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Мария Станиславовна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3818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622657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2945" cy="6947209"/>
          </a:xfrm>
          <a:prstGeom prst="rect">
            <a:avLst/>
          </a:prstGeom>
        </p:spPr>
      </p:pic>
      <p:pic>
        <p:nvPicPr>
          <p:cNvPr id="8194" name="Picture 2" descr="https://sun9-38.userapi.com/Iz0h9vkxrByVFdU_ioRqh-Re9kE-3slcSBd3HA/0pqQNI4bf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124" y="1805535"/>
            <a:ext cx="2701159" cy="2025869"/>
          </a:xfrm>
          <a:prstGeom prst="rect">
            <a:avLst/>
          </a:prstGeom>
          <a:noFill/>
        </p:spPr>
      </p:pic>
      <p:pic>
        <p:nvPicPr>
          <p:cNvPr id="8196" name="Picture 4" descr="https://sun9-29.userapi.com/p8M-CqyRevHqKn5Dj1KvRguWiL-RBrn6bJIQlw/ZBywNtlLwk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1362">
            <a:off x="6211615" y="1563375"/>
            <a:ext cx="2238704" cy="2984938"/>
          </a:xfrm>
          <a:prstGeom prst="rect">
            <a:avLst/>
          </a:prstGeom>
          <a:noFill/>
        </p:spPr>
      </p:pic>
      <p:pic>
        <p:nvPicPr>
          <p:cNvPr id="8200" name="Picture 8" descr="https://sun9-12.userapi.com/hFSNNgSKejBJUWPng8T8h4t1WnDeVJu9SxsDCg/QMCchqcYSK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40524">
            <a:off x="4309241" y="3598426"/>
            <a:ext cx="3329699" cy="2497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2658784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67" t="22834" r="667" b="27167"/>
          <a:stretch/>
        </p:blipFill>
        <p:spPr>
          <a:xfrm rot="20979076">
            <a:off x="6614307" y="3039400"/>
            <a:ext cx="5084256" cy="3389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14794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21" y="7363"/>
            <a:ext cx="8222167" cy="6166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68" t="29378" r="468" b="23891"/>
          <a:stretch/>
        </p:blipFill>
        <p:spPr>
          <a:xfrm rot="669704">
            <a:off x="7757131" y="466427"/>
            <a:ext cx="4220272" cy="2629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292" r="53579" b="38455"/>
          <a:stretch/>
        </p:blipFill>
        <p:spPr>
          <a:xfrm rot="699596">
            <a:off x="6543017" y="2018041"/>
            <a:ext cx="3060447" cy="2923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34" t="26070" r="13981" b="31068"/>
          <a:stretch/>
        </p:blipFill>
        <p:spPr>
          <a:xfrm rot="559970">
            <a:off x="8029094" y="4027610"/>
            <a:ext cx="3836492" cy="25360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0696450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" y="452488"/>
            <a:ext cx="8638479" cy="6478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2" t="19023" r="38130" b="38863"/>
          <a:stretch/>
        </p:blipFill>
        <p:spPr>
          <a:xfrm rot="1826992">
            <a:off x="7794646" y="803331"/>
            <a:ext cx="4098682" cy="208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" t="42440" r="-434" b="9431"/>
          <a:stretch/>
        </p:blipFill>
        <p:spPr>
          <a:xfrm rot="828110">
            <a:off x="7550037" y="2560224"/>
            <a:ext cx="3526983" cy="2263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611" t="40365" r="900" b="14839"/>
          <a:stretch/>
        </p:blipFill>
        <p:spPr>
          <a:xfrm rot="21269829">
            <a:off x="6978673" y="4326193"/>
            <a:ext cx="4096850" cy="235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" y="2283141"/>
            <a:ext cx="2254588" cy="30061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356571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27" y="144966"/>
            <a:ext cx="495608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3284" y="409018"/>
            <a:ext cx="5687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точечный самомассаж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222" y="1173309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используется </a:t>
            </a:r>
            <a:r>
              <a:rPr lang="ru-RU" dirty="0"/>
              <a:t>в основном для нормализации нервных процессов чаще всего это самомассаж головы и лица, кистей рук, пальцев ног и подошв. Так же точечный массаж предотвращает простудные заболевания, помогает детям научиться управлять мимикой лица.    </a:t>
            </a:r>
          </a:p>
          <a:p>
            <a:endParaRPr lang="ru-RU" dirty="0"/>
          </a:p>
          <a:p>
            <a:r>
              <a:rPr lang="ru-RU" dirty="0"/>
              <a:t>     Выполняется такой массаж путем нажимания подушечками пальцев на кожу и мышцы в местах расположения энергетически активных точек. Нужно научить детей при выполнении точечного массажа не давить со всех сил на активные точки, а нажимать легонько, аккуратно.</a:t>
            </a:r>
          </a:p>
          <a:p>
            <a:endParaRPr lang="ru-RU" dirty="0"/>
          </a:p>
          <a:p>
            <a:r>
              <a:rPr lang="ru-RU" dirty="0"/>
              <a:t>Этот вид массажа может служить расслабляющим или же возбуждающим средством, при использовании в комплексе оказывает на организм ребенка положительный эффект.</a:t>
            </a:r>
          </a:p>
        </p:txBody>
      </p:sp>
    </p:spTree>
    <p:extLst>
      <p:ext uri="{BB962C8B-B14F-4D97-AF65-F5344CB8AC3E}">
        <p14:creationId xmlns="" xmlns:p14="http://schemas.microsoft.com/office/powerpoint/2010/main" val="82179281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5" y="-344384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85" y="1620178"/>
            <a:ext cx="3572107" cy="4762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48" y="2829286"/>
            <a:ext cx="2645229" cy="17634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1096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69203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003235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92596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381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</a:rPr>
              <a:t>Самомассаж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</a:rPr>
              <a:t> - это массаж, выполняемый самим ребёнком. Он улучшает кровообращение, помогает нормализовать работу внутренних органов. Для детей </a:t>
            </a: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</a:rPr>
              <a:t>самомассаж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</a:rPr>
              <a:t> - это и профилактика простудных заболеваний. Он благоприятствует психоэмоциональной устойчивости к физическому здоровью, повышает функциональную деятельность головного мозга, тонизирует весь организм.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617">
            <a:off x="6010508" y="133814"/>
            <a:ext cx="3285892" cy="24644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213">
            <a:off x="9602256" y="1146408"/>
            <a:ext cx="2177738" cy="2903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721">
            <a:off x="3618606" y="4872026"/>
            <a:ext cx="3757960" cy="1694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134">
            <a:off x="9419886" y="133814"/>
            <a:ext cx="2542478" cy="1906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05" y="4245516"/>
            <a:ext cx="1900818" cy="2534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076">
            <a:off x="5194424" y="2546150"/>
            <a:ext cx="1985519" cy="2647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821">
            <a:off x="7340183" y="2798257"/>
            <a:ext cx="2170888" cy="2894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3304">
            <a:off x="8977208" y="4105801"/>
            <a:ext cx="1865668" cy="2487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733493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43594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68231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7" y="9946"/>
            <a:ext cx="12192001" cy="7097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8898">
            <a:off x="88882" y="2432548"/>
            <a:ext cx="3003395" cy="2252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540">
            <a:off x="2509880" y="2885080"/>
            <a:ext cx="2893901" cy="2170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768">
            <a:off x="151364" y="4541414"/>
            <a:ext cx="3176199" cy="2382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00">
            <a:off x="9704960" y="2260642"/>
            <a:ext cx="2201762" cy="2935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1" y="4461186"/>
            <a:ext cx="1889331" cy="25191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9721">
            <a:off x="5547528" y="2289926"/>
            <a:ext cx="2257625" cy="3010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462">
            <a:off x="4147356" y="4866768"/>
            <a:ext cx="2620119" cy="19650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038">
            <a:off x="7862501" y="2203777"/>
            <a:ext cx="1780546" cy="23740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5861">
            <a:off x="7642081" y="4258563"/>
            <a:ext cx="1908290" cy="25443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847668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53352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664" y="177748"/>
            <a:ext cx="8040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самомассаж су-</a:t>
            </a:r>
            <a:r>
              <a:rPr lang="ru-RU" sz="4400" dirty="0" err="1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джок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 шарами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58" y="1075008"/>
            <a:ext cx="2783593" cy="3711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1596">
            <a:off x="664619" y="770280"/>
            <a:ext cx="2528239" cy="3370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978">
            <a:off x="466045" y="3818039"/>
            <a:ext cx="3585241" cy="2688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959"/>
          <a:stretch/>
        </p:blipFill>
        <p:spPr>
          <a:xfrm rot="21155529">
            <a:off x="4399324" y="4523938"/>
            <a:ext cx="3845109" cy="2094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096">
            <a:off x="8172241" y="3336459"/>
            <a:ext cx="3563008" cy="26722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051"/>
          <a:stretch/>
        </p:blipFill>
        <p:spPr>
          <a:xfrm rot="21278914">
            <a:off x="7546021" y="762276"/>
            <a:ext cx="4393465" cy="2446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1781138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4.userapi.com/YiLZn5SWH1DBaYBlvmmYlrUyvrBkMEuX9z23TA/iRMfjmi4p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56829">
            <a:off x="0" y="199696"/>
            <a:ext cx="4319752" cy="323981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204">
            <a:off x="613812" y="3287157"/>
            <a:ext cx="4255932" cy="3191950"/>
          </a:xfrm>
          <a:prstGeom prst="rect">
            <a:avLst/>
          </a:prstGeom>
        </p:spPr>
      </p:pic>
      <p:pic>
        <p:nvPicPr>
          <p:cNvPr id="1030" name="Picture 6" descr="https://sun9-36.userapi.com/LhEJHimW_4fq6r6U5rogxB-wFLH5SPMTlVTIDQ/1QI0hRlhR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5507">
            <a:off x="4083922" y="3345767"/>
            <a:ext cx="4223377" cy="3167533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781">
            <a:off x="6465711" y="2054949"/>
            <a:ext cx="928848" cy="696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398">
            <a:off x="4404422" y="175118"/>
            <a:ext cx="4216896" cy="3162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398">
            <a:off x="9918398" y="2550841"/>
            <a:ext cx="622220" cy="466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74" r="11168" b="12903"/>
          <a:stretch/>
        </p:blipFill>
        <p:spPr>
          <a:xfrm rot="21441284">
            <a:off x="7924655" y="2311012"/>
            <a:ext cx="4051891" cy="25982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584</TotalTime>
  <Words>117</Words>
  <Application>Microsoft Office PowerPoint</Application>
  <PresentationFormat>Произвольный</PresentationFormat>
  <Paragraphs>11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Гость</cp:lastModifiedBy>
  <cp:revision>36</cp:revision>
  <dcterms:created xsi:type="dcterms:W3CDTF">2020-10-13T04:45:12Z</dcterms:created>
  <dcterms:modified xsi:type="dcterms:W3CDTF">2020-10-28T07:15:25Z</dcterms:modified>
</cp:coreProperties>
</file>