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4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E0037-912D-4B32-8E5B-BD1726DAF6B9}" type="doc">
      <dgm:prSet loTypeId="urn:microsoft.com/office/officeart/2005/8/layout/radia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C6502D9-F58F-4500-A85E-83058AB2BC86}">
      <dgm:prSet phldrT="[Текст]"/>
      <dgm:spPr/>
      <dgm:t>
        <a:bodyPr/>
        <a:lstStyle/>
        <a:p>
          <a:r>
            <a:rPr lang="ru-RU" dirty="0" smtClean="0"/>
            <a:t>ТРИЗ</a:t>
          </a:r>
          <a:endParaRPr lang="ru-RU" dirty="0"/>
        </a:p>
      </dgm:t>
    </dgm:pt>
    <dgm:pt modelId="{8A2C5BE7-5010-4F95-A238-76B073514B70}" type="parTrans" cxnId="{2D847545-46FC-4A07-94C9-3C499E4D2367}">
      <dgm:prSet/>
      <dgm:spPr/>
      <dgm:t>
        <a:bodyPr/>
        <a:lstStyle/>
        <a:p>
          <a:endParaRPr lang="ru-RU"/>
        </a:p>
      </dgm:t>
    </dgm:pt>
    <dgm:pt modelId="{D98D5C01-C5B8-4C9E-96DC-5C69DD01EE05}" type="sibTrans" cxnId="{2D847545-46FC-4A07-94C9-3C499E4D2367}">
      <dgm:prSet/>
      <dgm:spPr/>
      <dgm:t>
        <a:bodyPr/>
        <a:lstStyle/>
        <a:p>
          <a:endParaRPr lang="ru-RU"/>
        </a:p>
      </dgm:t>
    </dgm:pt>
    <dgm:pt modelId="{3A083DDC-AB78-44D3-B1BC-852F7D070E4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НООД по областям</a:t>
          </a:r>
          <a:endParaRPr lang="ru-RU" sz="2400" dirty="0"/>
        </a:p>
      </dgm:t>
    </dgm:pt>
    <dgm:pt modelId="{48FA17D9-2F65-4733-9D76-3E0C324ECA61}" type="parTrans" cxnId="{803D6F88-CC4B-48B2-B2D3-C47E28DB53E4}">
      <dgm:prSet/>
      <dgm:spPr/>
      <dgm:t>
        <a:bodyPr/>
        <a:lstStyle/>
        <a:p>
          <a:endParaRPr lang="ru-RU"/>
        </a:p>
      </dgm:t>
    </dgm:pt>
    <dgm:pt modelId="{A01D791F-9CAF-4411-840A-BBCD8F321A86}" type="sibTrans" cxnId="{803D6F88-CC4B-48B2-B2D3-C47E28DB53E4}">
      <dgm:prSet/>
      <dgm:spPr/>
      <dgm:t>
        <a:bodyPr/>
        <a:lstStyle/>
        <a:p>
          <a:endParaRPr lang="ru-RU"/>
        </a:p>
      </dgm:t>
    </dgm:pt>
    <dgm:pt modelId="{E9C240F6-422B-4C00-A989-1C173E44BAD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Работа с педагогами ДОУ</a:t>
          </a:r>
          <a:endParaRPr lang="ru-RU" sz="2400" dirty="0"/>
        </a:p>
      </dgm:t>
    </dgm:pt>
    <dgm:pt modelId="{3775B848-FB7A-47BF-8B83-8F66C175949E}" type="parTrans" cxnId="{E9AEAE89-8EC3-49ED-9B74-F8F75A555703}">
      <dgm:prSet/>
      <dgm:spPr/>
      <dgm:t>
        <a:bodyPr/>
        <a:lstStyle/>
        <a:p>
          <a:endParaRPr lang="ru-RU"/>
        </a:p>
      </dgm:t>
    </dgm:pt>
    <dgm:pt modelId="{0D5F7B6E-7919-464E-B6F4-E570DB2A89F8}" type="sibTrans" cxnId="{E9AEAE89-8EC3-49ED-9B74-F8F75A555703}">
      <dgm:prSet/>
      <dgm:spPr/>
      <dgm:t>
        <a:bodyPr/>
        <a:lstStyle/>
        <a:p>
          <a:endParaRPr lang="ru-RU"/>
        </a:p>
      </dgm:t>
    </dgm:pt>
    <dgm:pt modelId="{8D7E676E-F7B3-4489-82FD-64E89562589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Физминутки</a:t>
          </a:r>
          <a:endParaRPr lang="ru-RU" sz="2400" dirty="0"/>
        </a:p>
      </dgm:t>
    </dgm:pt>
    <dgm:pt modelId="{EE86ECB8-0C32-4CD7-B282-77382329E00E}" type="parTrans" cxnId="{BB401B19-1004-487C-AF06-B44539C865E7}">
      <dgm:prSet/>
      <dgm:spPr/>
      <dgm:t>
        <a:bodyPr/>
        <a:lstStyle/>
        <a:p>
          <a:endParaRPr lang="ru-RU"/>
        </a:p>
      </dgm:t>
    </dgm:pt>
    <dgm:pt modelId="{99A2A63C-D286-49C7-AE18-193E99F38AF9}" type="sibTrans" cxnId="{BB401B19-1004-487C-AF06-B44539C865E7}">
      <dgm:prSet/>
      <dgm:spPr/>
      <dgm:t>
        <a:bodyPr/>
        <a:lstStyle/>
        <a:p>
          <a:endParaRPr lang="ru-RU"/>
        </a:p>
      </dgm:t>
    </dgm:pt>
    <dgm:pt modelId="{332D2CD5-DB74-4BF9-9C3A-483516B72B9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Кружковая работа</a:t>
          </a:r>
          <a:endParaRPr lang="ru-RU" sz="2400" dirty="0"/>
        </a:p>
      </dgm:t>
    </dgm:pt>
    <dgm:pt modelId="{3A211414-B88E-40D1-A083-585E6EE2B530}" type="parTrans" cxnId="{5F63A8B9-9591-4B04-9331-F8E446272E95}">
      <dgm:prSet/>
      <dgm:spPr/>
      <dgm:t>
        <a:bodyPr/>
        <a:lstStyle/>
        <a:p>
          <a:endParaRPr lang="ru-RU"/>
        </a:p>
      </dgm:t>
    </dgm:pt>
    <dgm:pt modelId="{195857AB-E04F-4FA0-8235-FAD74BBB9972}" type="sibTrans" cxnId="{5F63A8B9-9591-4B04-9331-F8E446272E95}">
      <dgm:prSet/>
      <dgm:spPr/>
      <dgm:t>
        <a:bodyPr/>
        <a:lstStyle/>
        <a:p>
          <a:endParaRPr lang="ru-RU"/>
        </a:p>
      </dgm:t>
    </dgm:pt>
    <dgm:pt modelId="{A07DBE97-5C88-4EDC-A3D0-AB92EC0F5D8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Праздники</a:t>
          </a:r>
          <a:endParaRPr lang="ru-RU" sz="2400" dirty="0"/>
        </a:p>
      </dgm:t>
    </dgm:pt>
    <dgm:pt modelId="{8BF52074-D813-4288-B054-B8B9C5FF8FAF}" type="parTrans" cxnId="{89886586-ECA3-4679-9157-92CD38509FFC}">
      <dgm:prSet/>
      <dgm:spPr/>
      <dgm:t>
        <a:bodyPr/>
        <a:lstStyle/>
        <a:p>
          <a:endParaRPr lang="ru-RU"/>
        </a:p>
      </dgm:t>
    </dgm:pt>
    <dgm:pt modelId="{35CF64A5-ABBB-4EA9-91A3-74E61338A714}" type="sibTrans" cxnId="{89886586-ECA3-4679-9157-92CD38509FFC}">
      <dgm:prSet/>
      <dgm:spPr/>
      <dgm:t>
        <a:bodyPr/>
        <a:lstStyle/>
        <a:p>
          <a:endParaRPr lang="ru-RU"/>
        </a:p>
      </dgm:t>
    </dgm:pt>
    <dgm:pt modelId="{80697CDA-9AE3-4513-8A7A-1598534F4FC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Вечера развлечений</a:t>
          </a:r>
          <a:endParaRPr lang="ru-RU" sz="2400" dirty="0"/>
        </a:p>
      </dgm:t>
    </dgm:pt>
    <dgm:pt modelId="{26497CBB-1E3A-4726-9ACA-E21E97A09F5C}" type="parTrans" cxnId="{B3185738-2C97-4560-A2E8-A59D69895E54}">
      <dgm:prSet/>
      <dgm:spPr/>
      <dgm:t>
        <a:bodyPr/>
        <a:lstStyle/>
        <a:p>
          <a:endParaRPr lang="ru-RU"/>
        </a:p>
      </dgm:t>
    </dgm:pt>
    <dgm:pt modelId="{44EAB58D-CB12-4EF0-9D5E-16480242E810}" type="sibTrans" cxnId="{B3185738-2C97-4560-A2E8-A59D69895E54}">
      <dgm:prSet/>
      <dgm:spPr/>
      <dgm:t>
        <a:bodyPr/>
        <a:lstStyle/>
        <a:p>
          <a:endParaRPr lang="ru-RU"/>
        </a:p>
      </dgm:t>
    </dgm:pt>
    <dgm:pt modelId="{3E80C36D-BC5E-4791-BB38-ED52762545D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Работа с родителями</a:t>
          </a:r>
          <a:endParaRPr lang="ru-RU" sz="2400" dirty="0"/>
        </a:p>
      </dgm:t>
    </dgm:pt>
    <dgm:pt modelId="{3B2CDAF7-7135-4375-BDE6-C8DC2130E102}" type="parTrans" cxnId="{237CBCC5-8834-4BD5-8FDE-7030A91EC60C}">
      <dgm:prSet/>
      <dgm:spPr/>
      <dgm:t>
        <a:bodyPr/>
        <a:lstStyle/>
        <a:p>
          <a:endParaRPr lang="ru-RU"/>
        </a:p>
      </dgm:t>
    </dgm:pt>
    <dgm:pt modelId="{3D168BBC-3570-4099-9464-F8A2B5DB135C}" type="sibTrans" cxnId="{237CBCC5-8834-4BD5-8FDE-7030A91EC60C}">
      <dgm:prSet/>
      <dgm:spPr/>
      <dgm:t>
        <a:bodyPr/>
        <a:lstStyle/>
        <a:p>
          <a:endParaRPr lang="ru-RU"/>
        </a:p>
      </dgm:t>
    </dgm:pt>
    <dgm:pt modelId="{ABF71FC3-804B-484D-9C98-B60C590E5BD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Индивидуальная работа с детьми</a:t>
          </a:r>
          <a:endParaRPr lang="ru-RU" sz="2400" dirty="0"/>
        </a:p>
      </dgm:t>
    </dgm:pt>
    <dgm:pt modelId="{62B5832B-6764-49AC-B688-3524E879F2AB}" type="parTrans" cxnId="{66FC6165-88A6-4E28-9775-74F4DC0F9E11}">
      <dgm:prSet/>
      <dgm:spPr/>
      <dgm:t>
        <a:bodyPr/>
        <a:lstStyle/>
        <a:p>
          <a:endParaRPr lang="ru-RU"/>
        </a:p>
      </dgm:t>
    </dgm:pt>
    <dgm:pt modelId="{B8970F49-60C7-410F-9CB1-EA8C391D5E41}" type="sibTrans" cxnId="{66FC6165-88A6-4E28-9775-74F4DC0F9E11}">
      <dgm:prSet/>
      <dgm:spPr/>
      <dgm:t>
        <a:bodyPr/>
        <a:lstStyle/>
        <a:p>
          <a:endParaRPr lang="ru-RU"/>
        </a:p>
      </dgm:t>
    </dgm:pt>
    <dgm:pt modelId="{1E6DEA1A-74C1-40F4-B681-A260986D2113}" type="pres">
      <dgm:prSet presAssocID="{EB4E0037-912D-4B32-8E5B-BD1726DAF6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E4CF-76C6-43E7-9E61-773A878472D0}" type="pres">
      <dgm:prSet presAssocID="{0C6502D9-F58F-4500-A85E-83058AB2BC86}" presName="centerShape" presStyleLbl="node0" presStyleIdx="0" presStyleCnt="1"/>
      <dgm:spPr/>
      <dgm:t>
        <a:bodyPr/>
        <a:lstStyle/>
        <a:p>
          <a:endParaRPr lang="ru-RU"/>
        </a:p>
      </dgm:t>
    </dgm:pt>
    <dgm:pt modelId="{905A0B53-03A6-4D9B-8F98-970CBEF32C6A}" type="pres">
      <dgm:prSet presAssocID="{48FA17D9-2F65-4733-9D76-3E0C324ECA61}" presName="Name9" presStyleLbl="parChTrans1D2" presStyleIdx="0" presStyleCnt="8"/>
      <dgm:spPr/>
      <dgm:t>
        <a:bodyPr/>
        <a:lstStyle/>
        <a:p>
          <a:endParaRPr lang="ru-RU"/>
        </a:p>
      </dgm:t>
    </dgm:pt>
    <dgm:pt modelId="{6113D2CD-8119-47CD-98AA-3F2952AF2C5E}" type="pres">
      <dgm:prSet presAssocID="{48FA17D9-2F65-4733-9D76-3E0C324ECA61}" presName="connTx" presStyleLbl="parChTrans1D2" presStyleIdx="0" presStyleCnt="8"/>
      <dgm:spPr/>
      <dgm:t>
        <a:bodyPr/>
        <a:lstStyle/>
        <a:p>
          <a:endParaRPr lang="ru-RU"/>
        </a:p>
      </dgm:t>
    </dgm:pt>
    <dgm:pt modelId="{4622899A-D65E-4721-B7BF-F639C9BEDB6A}" type="pres">
      <dgm:prSet presAssocID="{3A083DDC-AB78-44D3-B1BC-852F7D070E42}" presName="node" presStyleLbl="node1" presStyleIdx="0" presStyleCnt="8" custScaleX="166741" custScaleY="105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7BCCA-89D0-47A3-9EA7-8EE2A9F28CF6}" type="pres">
      <dgm:prSet presAssocID="{3775B848-FB7A-47BF-8B83-8F66C175949E}" presName="Name9" presStyleLbl="parChTrans1D2" presStyleIdx="1" presStyleCnt="8"/>
      <dgm:spPr/>
      <dgm:t>
        <a:bodyPr/>
        <a:lstStyle/>
        <a:p>
          <a:endParaRPr lang="ru-RU"/>
        </a:p>
      </dgm:t>
    </dgm:pt>
    <dgm:pt modelId="{71AD802D-C2E9-4D6E-BBAE-B5BFB84805B6}" type="pres">
      <dgm:prSet presAssocID="{3775B848-FB7A-47BF-8B83-8F66C175949E}" presName="connTx" presStyleLbl="parChTrans1D2" presStyleIdx="1" presStyleCnt="8"/>
      <dgm:spPr/>
      <dgm:t>
        <a:bodyPr/>
        <a:lstStyle/>
        <a:p>
          <a:endParaRPr lang="ru-RU"/>
        </a:p>
      </dgm:t>
    </dgm:pt>
    <dgm:pt modelId="{7D5D7B1A-6554-4F74-9B98-62AA82E60085}" type="pres">
      <dgm:prSet presAssocID="{E9C240F6-422B-4C00-A989-1C173E44BADB}" presName="node" presStyleLbl="node1" presStyleIdx="1" presStyleCnt="8" custScaleX="182631" custScaleY="121362" custRadScaleRad="143071" custRadScaleInc="61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3C8C5-76EF-44B1-891E-B1095159C07A}" type="pres">
      <dgm:prSet presAssocID="{3B2CDAF7-7135-4375-BDE6-C8DC2130E102}" presName="Name9" presStyleLbl="parChTrans1D2" presStyleIdx="2" presStyleCnt="8"/>
      <dgm:spPr/>
      <dgm:t>
        <a:bodyPr/>
        <a:lstStyle/>
        <a:p>
          <a:endParaRPr lang="ru-RU"/>
        </a:p>
      </dgm:t>
    </dgm:pt>
    <dgm:pt modelId="{20A6FCE6-0D2F-4E13-A112-2D59FAA781F4}" type="pres">
      <dgm:prSet presAssocID="{3B2CDAF7-7135-4375-BDE6-C8DC2130E102}" presName="connTx" presStyleLbl="parChTrans1D2" presStyleIdx="2" presStyleCnt="8"/>
      <dgm:spPr/>
      <dgm:t>
        <a:bodyPr/>
        <a:lstStyle/>
        <a:p>
          <a:endParaRPr lang="ru-RU"/>
        </a:p>
      </dgm:t>
    </dgm:pt>
    <dgm:pt modelId="{9E4341A5-5BF6-4FE9-AB1B-78BFA407666D}" type="pres">
      <dgm:prSet presAssocID="{3E80C36D-BC5E-4791-BB38-ED52762545DA}" presName="node" presStyleLbl="node1" presStyleIdx="2" presStyleCnt="8" custScaleX="188281" custScaleY="108932" custRadScaleRad="166046" custRadScaleInc="4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54DDC-D0B5-4BCC-8995-7F33F5D1209F}" type="pres">
      <dgm:prSet presAssocID="{EE86ECB8-0C32-4CD7-B282-77382329E00E}" presName="Name9" presStyleLbl="parChTrans1D2" presStyleIdx="3" presStyleCnt="8"/>
      <dgm:spPr/>
      <dgm:t>
        <a:bodyPr/>
        <a:lstStyle/>
        <a:p>
          <a:endParaRPr lang="ru-RU"/>
        </a:p>
      </dgm:t>
    </dgm:pt>
    <dgm:pt modelId="{C7C0CD23-53F1-47C7-9548-A3E8E67ADC20}" type="pres">
      <dgm:prSet presAssocID="{EE86ECB8-0C32-4CD7-B282-77382329E00E}" presName="connTx" presStyleLbl="parChTrans1D2" presStyleIdx="3" presStyleCnt="8"/>
      <dgm:spPr/>
      <dgm:t>
        <a:bodyPr/>
        <a:lstStyle/>
        <a:p>
          <a:endParaRPr lang="ru-RU"/>
        </a:p>
      </dgm:t>
    </dgm:pt>
    <dgm:pt modelId="{606AFE22-76D0-4D22-B2FE-544F2310D173}" type="pres">
      <dgm:prSet presAssocID="{8D7E676E-F7B3-4489-82FD-64E89562589F}" presName="node" presStyleLbl="node1" presStyleIdx="3" presStyleCnt="8" custScaleX="187990" custScaleY="107958" custRadScaleRad="174676" custRadScaleInc="-85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995F0-D575-4A7B-8930-9D9B1967403B}" type="pres">
      <dgm:prSet presAssocID="{62B5832B-6764-49AC-B688-3524E879F2AB}" presName="Name9" presStyleLbl="parChTrans1D2" presStyleIdx="4" presStyleCnt="8"/>
      <dgm:spPr/>
      <dgm:t>
        <a:bodyPr/>
        <a:lstStyle/>
        <a:p>
          <a:endParaRPr lang="ru-RU"/>
        </a:p>
      </dgm:t>
    </dgm:pt>
    <dgm:pt modelId="{59101DA7-6290-4E61-B28E-FE0AB2F8F374}" type="pres">
      <dgm:prSet presAssocID="{62B5832B-6764-49AC-B688-3524E879F2AB}" presName="connTx" presStyleLbl="parChTrans1D2" presStyleIdx="4" presStyleCnt="8"/>
      <dgm:spPr/>
      <dgm:t>
        <a:bodyPr/>
        <a:lstStyle/>
        <a:p>
          <a:endParaRPr lang="ru-RU"/>
        </a:p>
      </dgm:t>
    </dgm:pt>
    <dgm:pt modelId="{E7E0029C-FF3C-45CC-A0D6-B5A3CF1A9DA9}" type="pres">
      <dgm:prSet presAssocID="{ABF71FC3-804B-484D-9C98-B60C590E5BDB}" presName="node" presStyleLbl="node1" presStyleIdx="4" presStyleCnt="8" custScaleX="259075" custScaleY="108983" custRadScaleRad="87624" custRadScaleInc="-34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5FDB4-327D-45A1-9B66-9380592A9345}" type="pres">
      <dgm:prSet presAssocID="{26497CBB-1E3A-4726-9ACA-E21E97A09F5C}" presName="Name9" presStyleLbl="parChTrans1D2" presStyleIdx="5" presStyleCnt="8"/>
      <dgm:spPr/>
      <dgm:t>
        <a:bodyPr/>
        <a:lstStyle/>
        <a:p>
          <a:endParaRPr lang="ru-RU"/>
        </a:p>
      </dgm:t>
    </dgm:pt>
    <dgm:pt modelId="{657D27C5-721E-4464-9513-9D463E46B155}" type="pres">
      <dgm:prSet presAssocID="{26497CBB-1E3A-4726-9ACA-E21E97A09F5C}" presName="connTx" presStyleLbl="parChTrans1D2" presStyleIdx="5" presStyleCnt="8"/>
      <dgm:spPr/>
      <dgm:t>
        <a:bodyPr/>
        <a:lstStyle/>
        <a:p>
          <a:endParaRPr lang="ru-RU"/>
        </a:p>
      </dgm:t>
    </dgm:pt>
    <dgm:pt modelId="{9440C51F-D2AB-425F-9AAC-27D570B8E4E1}" type="pres">
      <dgm:prSet presAssocID="{80697CDA-9AE3-4513-8A7A-1598534F4FC8}" presName="node" presStyleLbl="node1" presStyleIdx="5" presStyleCnt="8" custScaleX="194541" custScaleY="108472" custRadScaleRad="151640" custRadScaleInc="59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9A090-245C-4F42-8C09-F98C454B4F49}" type="pres">
      <dgm:prSet presAssocID="{8BF52074-D813-4288-B054-B8B9C5FF8FAF}" presName="Name9" presStyleLbl="parChTrans1D2" presStyleIdx="6" presStyleCnt="8"/>
      <dgm:spPr/>
      <dgm:t>
        <a:bodyPr/>
        <a:lstStyle/>
        <a:p>
          <a:endParaRPr lang="ru-RU"/>
        </a:p>
      </dgm:t>
    </dgm:pt>
    <dgm:pt modelId="{92A2F6B4-4FB8-4C5D-A031-1A56DB080795}" type="pres">
      <dgm:prSet presAssocID="{8BF52074-D813-4288-B054-B8B9C5FF8FAF}" presName="connTx" presStyleLbl="parChTrans1D2" presStyleIdx="6" presStyleCnt="8"/>
      <dgm:spPr/>
      <dgm:t>
        <a:bodyPr/>
        <a:lstStyle/>
        <a:p>
          <a:endParaRPr lang="ru-RU"/>
        </a:p>
      </dgm:t>
    </dgm:pt>
    <dgm:pt modelId="{29593C15-2013-4F4F-845A-CD40EC575446}" type="pres">
      <dgm:prSet presAssocID="{A07DBE97-5C88-4EDC-A3D0-AB92EC0F5D80}" presName="node" presStyleLbl="node1" presStyleIdx="6" presStyleCnt="8" custScaleX="170745" custScaleY="106684" custRadScaleRad="159793" custRadScaleInc="-4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21D01-F6B0-4D81-87B3-7A76FC3E26D5}" type="pres">
      <dgm:prSet presAssocID="{3A211414-B88E-40D1-A083-585E6EE2B530}" presName="Name9" presStyleLbl="parChTrans1D2" presStyleIdx="7" presStyleCnt="8"/>
      <dgm:spPr/>
      <dgm:t>
        <a:bodyPr/>
        <a:lstStyle/>
        <a:p>
          <a:endParaRPr lang="ru-RU"/>
        </a:p>
      </dgm:t>
    </dgm:pt>
    <dgm:pt modelId="{79F10C65-D5E2-47B0-BEDC-FFD213D3E667}" type="pres">
      <dgm:prSet presAssocID="{3A211414-B88E-40D1-A083-585E6EE2B530}" presName="connTx" presStyleLbl="parChTrans1D2" presStyleIdx="7" presStyleCnt="8"/>
      <dgm:spPr/>
      <dgm:t>
        <a:bodyPr/>
        <a:lstStyle/>
        <a:p>
          <a:endParaRPr lang="ru-RU"/>
        </a:p>
      </dgm:t>
    </dgm:pt>
    <dgm:pt modelId="{F7D3582E-1B7C-44A6-8498-06A01B65C6F8}" type="pres">
      <dgm:prSet presAssocID="{332D2CD5-DB74-4BF9-9C3A-483516B72B9B}" presName="node" presStyleLbl="node1" presStyleIdx="7" presStyleCnt="8" custScaleX="160693" custScaleY="104274" custRadScaleRad="148009" custRadScaleInc="-59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F99560-4D6E-4EA3-981F-02E3889DA82E}" type="presOf" srcId="{332D2CD5-DB74-4BF9-9C3A-483516B72B9B}" destId="{F7D3582E-1B7C-44A6-8498-06A01B65C6F8}" srcOrd="0" destOrd="0" presId="urn:microsoft.com/office/officeart/2005/8/layout/radial1"/>
    <dgm:cxn modelId="{6D8A2ED3-4999-4CCF-A060-9906AA2112F7}" type="presOf" srcId="{0C6502D9-F58F-4500-A85E-83058AB2BC86}" destId="{1475E4CF-76C6-43E7-9E61-773A878472D0}" srcOrd="0" destOrd="0" presId="urn:microsoft.com/office/officeart/2005/8/layout/radial1"/>
    <dgm:cxn modelId="{66FC6165-88A6-4E28-9775-74F4DC0F9E11}" srcId="{0C6502D9-F58F-4500-A85E-83058AB2BC86}" destId="{ABF71FC3-804B-484D-9C98-B60C590E5BDB}" srcOrd="4" destOrd="0" parTransId="{62B5832B-6764-49AC-B688-3524E879F2AB}" sibTransId="{B8970F49-60C7-410F-9CB1-EA8C391D5E41}"/>
    <dgm:cxn modelId="{ED66B65F-354D-4A27-9292-F5E05F80471B}" type="presOf" srcId="{E9C240F6-422B-4C00-A989-1C173E44BADB}" destId="{7D5D7B1A-6554-4F74-9B98-62AA82E60085}" srcOrd="0" destOrd="0" presId="urn:microsoft.com/office/officeart/2005/8/layout/radial1"/>
    <dgm:cxn modelId="{E765A67F-5C6D-4FA2-A217-E83E513BD7B1}" type="presOf" srcId="{EE86ECB8-0C32-4CD7-B282-77382329E00E}" destId="{18554DDC-D0B5-4BCC-8995-7F33F5D1209F}" srcOrd="0" destOrd="0" presId="urn:microsoft.com/office/officeart/2005/8/layout/radial1"/>
    <dgm:cxn modelId="{61D038BB-057C-4E50-9BE6-7885984F5FDF}" type="presOf" srcId="{3A211414-B88E-40D1-A083-585E6EE2B530}" destId="{79F10C65-D5E2-47B0-BEDC-FFD213D3E667}" srcOrd="1" destOrd="0" presId="urn:microsoft.com/office/officeart/2005/8/layout/radial1"/>
    <dgm:cxn modelId="{BB401B19-1004-487C-AF06-B44539C865E7}" srcId="{0C6502D9-F58F-4500-A85E-83058AB2BC86}" destId="{8D7E676E-F7B3-4489-82FD-64E89562589F}" srcOrd="3" destOrd="0" parTransId="{EE86ECB8-0C32-4CD7-B282-77382329E00E}" sibTransId="{99A2A63C-D286-49C7-AE18-193E99F38AF9}"/>
    <dgm:cxn modelId="{237CBCC5-8834-4BD5-8FDE-7030A91EC60C}" srcId="{0C6502D9-F58F-4500-A85E-83058AB2BC86}" destId="{3E80C36D-BC5E-4791-BB38-ED52762545DA}" srcOrd="2" destOrd="0" parTransId="{3B2CDAF7-7135-4375-BDE6-C8DC2130E102}" sibTransId="{3D168BBC-3570-4099-9464-F8A2B5DB135C}"/>
    <dgm:cxn modelId="{89886586-ECA3-4679-9157-92CD38509FFC}" srcId="{0C6502D9-F58F-4500-A85E-83058AB2BC86}" destId="{A07DBE97-5C88-4EDC-A3D0-AB92EC0F5D80}" srcOrd="6" destOrd="0" parTransId="{8BF52074-D813-4288-B054-B8B9C5FF8FAF}" sibTransId="{35CF64A5-ABBB-4EA9-91A3-74E61338A714}"/>
    <dgm:cxn modelId="{69C14517-DDE2-4718-9480-806055A09DB5}" type="presOf" srcId="{EE86ECB8-0C32-4CD7-B282-77382329E00E}" destId="{C7C0CD23-53F1-47C7-9548-A3E8E67ADC20}" srcOrd="1" destOrd="0" presId="urn:microsoft.com/office/officeart/2005/8/layout/radial1"/>
    <dgm:cxn modelId="{2D847545-46FC-4A07-94C9-3C499E4D2367}" srcId="{EB4E0037-912D-4B32-8E5B-BD1726DAF6B9}" destId="{0C6502D9-F58F-4500-A85E-83058AB2BC86}" srcOrd="0" destOrd="0" parTransId="{8A2C5BE7-5010-4F95-A238-76B073514B70}" sibTransId="{D98D5C01-C5B8-4C9E-96DC-5C69DD01EE05}"/>
    <dgm:cxn modelId="{5F63A8B9-9591-4B04-9331-F8E446272E95}" srcId="{0C6502D9-F58F-4500-A85E-83058AB2BC86}" destId="{332D2CD5-DB74-4BF9-9C3A-483516B72B9B}" srcOrd="7" destOrd="0" parTransId="{3A211414-B88E-40D1-A083-585E6EE2B530}" sibTransId="{195857AB-E04F-4FA0-8235-FAD74BBB9972}"/>
    <dgm:cxn modelId="{0689BCFA-0A9B-4F09-B751-7B0E84F6C74D}" type="presOf" srcId="{8BF52074-D813-4288-B054-B8B9C5FF8FAF}" destId="{92A2F6B4-4FB8-4C5D-A031-1A56DB080795}" srcOrd="1" destOrd="0" presId="urn:microsoft.com/office/officeart/2005/8/layout/radial1"/>
    <dgm:cxn modelId="{C58546D4-7549-4091-8179-A9EA7CADE90B}" type="presOf" srcId="{EB4E0037-912D-4B32-8E5B-BD1726DAF6B9}" destId="{1E6DEA1A-74C1-40F4-B681-A260986D2113}" srcOrd="0" destOrd="0" presId="urn:microsoft.com/office/officeart/2005/8/layout/radial1"/>
    <dgm:cxn modelId="{E9AEAE89-8EC3-49ED-9B74-F8F75A555703}" srcId="{0C6502D9-F58F-4500-A85E-83058AB2BC86}" destId="{E9C240F6-422B-4C00-A989-1C173E44BADB}" srcOrd="1" destOrd="0" parTransId="{3775B848-FB7A-47BF-8B83-8F66C175949E}" sibTransId="{0D5F7B6E-7919-464E-B6F4-E570DB2A89F8}"/>
    <dgm:cxn modelId="{803D6F88-CC4B-48B2-B2D3-C47E28DB53E4}" srcId="{0C6502D9-F58F-4500-A85E-83058AB2BC86}" destId="{3A083DDC-AB78-44D3-B1BC-852F7D070E42}" srcOrd="0" destOrd="0" parTransId="{48FA17D9-2F65-4733-9D76-3E0C324ECA61}" sibTransId="{A01D791F-9CAF-4411-840A-BBCD8F321A86}"/>
    <dgm:cxn modelId="{AB88AFFF-15D5-49E0-A58A-6B4AEE65C402}" type="presOf" srcId="{3B2CDAF7-7135-4375-BDE6-C8DC2130E102}" destId="{20A6FCE6-0D2F-4E13-A112-2D59FAA781F4}" srcOrd="1" destOrd="0" presId="urn:microsoft.com/office/officeart/2005/8/layout/radial1"/>
    <dgm:cxn modelId="{808081B3-ECD6-44DA-8F6D-0142D5CDE565}" type="presOf" srcId="{26497CBB-1E3A-4726-9ACA-E21E97A09F5C}" destId="{E5E5FDB4-327D-45A1-9B66-9380592A9345}" srcOrd="0" destOrd="0" presId="urn:microsoft.com/office/officeart/2005/8/layout/radial1"/>
    <dgm:cxn modelId="{1D7BB104-CCD4-4D4B-9B5B-DAE63DAD3D00}" type="presOf" srcId="{3A083DDC-AB78-44D3-B1BC-852F7D070E42}" destId="{4622899A-D65E-4721-B7BF-F639C9BEDB6A}" srcOrd="0" destOrd="0" presId="urn:microsoft.com/office/officeart/2005/8/layout/radial1"/>
    <dgm:cxn modelId="{C9F26C6B-4A96-4891-A142-8E272F423ADB}" type="presOf" srcId="{3775B848-FB7A-47BF-8B83-8F66C175949E}" destId="{71AD802D-C2E9-4D6E-BBAE-B5BFB84805B6}" srcOrd="1" destOrd="0" presId="urn:microsoft.com/office/officeart/2005/8/layout/radial1"/>
    <dgm:cxn modelId="{B3185738-2C97-4560-A2E8-A59D69895E54}" srcId="{0C6502D9-F58F-4500-A85E-83058AB2BC86}" destId="{80697CDA-9AE3-4513-8A7A-1598534F4FC8}" srcOrd="5" destOrd="0" parTransId="{26497CBB-1E3A-4726-9ACA-E21E97A09F5C}" sibTransId="{44EAB58D-CB12-4EF0-9D5E-16480242E810}"/>
    <dgm:cxn modelId="{6F41202B-9764-43B7-A763-BCAD0191A1FA}" type="presOf" srcId="{A07DBE97-5C88-4EDC-A3D0-AB92EC0F5D80}" destId="{29593C15-2013-4F4F-845A-CD40EC575446}" srcOrd="0" destOrd="0" presId="urn:microsoft.com/office/officeart/2005/8/layout/radial1"/>
    <dgm:cxn modelId="{08DBBC58-7291-4F3A-8610-E5195E8F6C3A}" type="presOf" srcId="{8BF52074-D813-4288-B054-B8B9C5FF8FAF}" destId="{9029A090-245C-4F42-8C09-F98C454B4F49}" srcOrd="0" destOrd="0" presId="urn:microsoft.com/office/officeart/2005/8/layout/radial1"/>
    <dgm:cxn modelId="{99DD30BB-A318-46A6-B798-2D9E21FCC6B1}" type="presOf" srcId="{48FA17D9-2F65-4733-9D76-3E0C324ECA61}" destId="{905A0B53-03A6-4D9B-8F98-970CBEF32C6A}" srcOrd="0" destOrd="0" presId="urn:microsoft.com/office/officeart/2005/8/layout/radial1"/>
    <dgm:cxn modelId="{FBF4E46A-D54E-48BA-B09A-0678C1ECA151}" type="presOf" srcId="{48FA17D9-2F65-4733-9D76-3E0C324ECA61}" destId="{6113D2CD-8119-47CD-98AA-3F2952AF2C5E}" srcOrd="1" destOrd="0" presId="urn:microsoft.com/office/officeart/2005/8/layout/radial1"/>
    <dgm:cxn modelId="{D679F9DE-FE52-434E-A2AE-2FA6513D199C}" type="presOf" srcId="{26497CBB-1E3A-4726-9ACA-E21E97A09F5C}" destId="{657D27C5-721E-4464-9513-9D463E46B155}" srcOrd="1" destOrd="0" presId="urn:microsoft.com/office/officeart/2005/8/layout/radial1"/>
    <dgm:cxn modelId="{90E70839-A80C-4FED-8359-BD18CD866531}" type="presOf" srcId="{8D7E676E-F7B3-4489-82FD-64E89562589F}" destId="{606AFE22-76D0-4D22-B2FE-544F2310D173}" srcOrd="0" destOrd="0" presId="urn:microsoft.com/office/officeart/2005/8/layout/radial1"/>
    <dgm:cxn modelId="{43217624-6BB5-4E0D-A29F-4822B31668D3}" type="presOf" srcId="{3B2CDAF7-7135-4375-BDE6-C8DC2130E102}" destId="{1FF3C8C5-76EF-44B1-891E-B1095159C07A}" srcOrd="0" destOrd="0" presId="urn:microsoft.com/office/officeart/2005/8/layout/radial1"/>
    <dgm:cxn modelId="{231920EF-4D99-4BB7-B31A-66C6070B1106}" type="presOf" srcId="{3E80C36D-BC5E-4791-BB38-ED52762545DA}" destId="{9E4341A5-5BF6-4FE9-AB1B-78BFA407666D}" srcOrd="0" destOrd="0" presId="urn:microsoft.com/office/officeart/2005/8/layout/radial1"/>
    <dgm:cxn modelId="{08AFC331-166C-444D-83D0-5DEA13E1D50D}" type="presOf" srcId="{3A211414-B88E-40D1-A083-585E6EE2B530}" destId="{95821D01-F6B0-4D81-87B3-7A76FC3E26D5}" srcOrd="0" destOrd="0" presId="urn:microsoft.com/office/officeart/2005/8/layout/radial1"/>
    <dgm:cxn modelId="{B6600FD9-C253-4DFA-B65E-80F601FF16A3}" type="presOf" srcId="{80697CDA-9AE3-4513-8A7A-1598534F4FC8}" destId="{9440C51F-D2AB-425F-9AAC-27D570B8E4E1}" srcOrd="0" destOrd="0" presId="urn:microsoft.com/office/officeart/2005/8/layout/radial1"/>
    <dgm:cxn modelId="{9EFE5C9D-7910-4B76-9A12-FEB3893226F3}" type="presOf" srcId="{62B5832B-6764-49AC-B688-3524E879F2AB}" destId="{F63995F0-D575-4A7B-8930-9D9B1967403B}" srcOrd="0" destOrd="0" presId="urn:microsoft.com/office/officeart/2005/8/layout/radial1"/>
    <dgm:cxn modelId="{86F4EBAA-3AA5-4B45-9A74-F1D95D37CD79}" type="presOf" srcId="{62B5832B-6764-49AC-B688-3524E879F2AB}" destId="{59101DA7-6290-4E61-B28E-FE0AB2F8F374}" srcOrd="1" destOrd="0" presId="urn:microsoft.com/office/officeart/2005/8/layout/radial1"/>
    <dgm:cxn modelId="{5BC38E93-EB47-4321-934D-D88059D27BD9}" type="presOf" srcId="{3775B848-FB7A-47BF-8B83-8F66C175949E}" destId="{2B57BCCA-89D0-47A3-9EA7-8EE2A9F28CF6}" srcOrd="0" destOrd="0" presId="urn:microsoft.com/office/officeart/2005/8/layout/radial1"/>
    <dgm:cxn modelId="{1017CCD2-3724-48A6-A0E7-07DC9639C132}" type="presOf" srcId="{ABF71FC3-804B-484D-9C98-B60C590E5BDB}" destId="{E7E0029C-FF3C-45CC-A0D6-B5A3CF1A9DA9}" srcOrd="0" destOrd="0" presId="urn:microsoft.com/office/officeart/2005/8/layout/radial1"/>
    <dgm:cxn modelId="{8C3078E4-8188-4F29-BAF7-8F3E93C00773}" type="presParOf" srcId="{1E6DEA1A-74C1-40F4-B681-A260986D2113}" destId="{1475E4CF-76C6-43E7-9E61-773A878472D0}" srcOrd="0" destOrd="0" presId="urn:microsoft.com/office/officeart/2005/8/layout/radial1"/>
    <dgm:cxn modelId="{F53A803C-DAB3-44A0-9E5B-95FFDC004DEB}" type="presParOf" srcId="{1E6DEA1A-74C1-40F4-B681-A260986D2113}" destId="{905A0B53-03A6-4D9B-8F98-970CBEF32C6A}" srcOrd="1" destOrd="0" presId="urn:microsoft.com/office/officeart/2005/8/layout/radial1"/>
    <dgm:cxn modelId="{46247282-C19E-4DC1-B43F-1B78DF693CBA}" type="presParOf" srcId="{905A0B53-03A6-4D9B-8F98-970CBEF32C6A}" destId="{6113D2CD-8119-47CD-98AA-3F2952AF2C5E}" srcOrd="0" destOrd="0" presId="urn:microsoft.com/office/officeart/2005/8/layout/radial1"/>
    <dgm:cxn modelId="{550ABCB1-BEF0-46BC-8077-96F0D7013F73}" type="presParOf" srcId="{1E6DEA1A-74C1-40F4-B681-A260986D2113}" destId="{4622899A-D65E-4721-B7BF-F639C9BEDB6A}" srcOrd="2" destOrd="0" presId="urn:microsoft.com/office/officeart/2005/8/layout/radial1"/>
    <dgm:cxn modelId="{2722F691-4042-435A-A2D3-D623DCEEC881}" type="presParOf" srcId="{1E6DEA1A-74C1-40F4-B681-A260986D2113}" destId="{2B57BCCA-89D0-47A3-9EA7-8EE2A9F28CF6}" srcOrd="3" destOrd="0" presId="urn:microsoft.com/office/officeart/2005/8/layout/radial1"/>
    <dgm:cxn modelId="{320848DC-83C2-4E64-89A8-EAC5E8AC3C38}" type="presParOf" srcId="{2B57BCCA-89D0-47A3-9EA7-8EE2A9F28CF6}" destId="{71AD802D-C2E9-4D6E-BBAE-B5BFB84805B6}" srcOrd="0" destOrd="0" presId="urn:microsoft.com/office/officeart/2005/8/layout/radial1"/>
    <dgm:cxn modelId="{2067AEDB-2E16-4790-808A-83A6A9091D04}" type="presParOf" srcId="{1E6DEA1A-74C1-40F4-B681-A260986D2113}" destId="{7D5D7B1A-6554-4F74-9B98-62AA82E60085}" srcOrd="4" destOrd="0" presId="urn:microsoft.com/office/officeart/2005/8/layout/radial1"/>
    <dgm:cxn modelId="{A4735573-0F51-469B-A3D1-BD8C0B228133}" type="presParOf" srcId="{1E6DEA1A-74C1-40F4-B681-A260986D2113}" destId="{1FF3C8C5-76EF-44B1-891E-B1095159C07A}" srcOrd="5" destOrd="0" presId="urn:microsoft.com/office/officeart/2005/8/layout/radial1"/>
    <dgm:cxn modelId="{ACCED079-FAD7-474A-856D-2C568F84B862}" type="presParOf" srcId="{1FF3C8C5-76EF-44B1-891E-B1095159C07A}" destId="{20A6FCE6-0D2F-4E13-A112-2D59FAA781F4}" srcOrd="0" destOrd="0" presId="urn:microsoft.com/office/officeart/2005/8/layout/radial1"/>
    <dgm:cxn modelId="{7CBF50C9-5EE2-4179-9B2C-D576B800DED0}" type="presParOf" srcId="{1E6DEA1A-74C1-40F4-B681-A260986D2113}" destId="{9E4341A5-5BF6-4FE9-AB1B-78BFA407666D}" srcOrd="6" destOrd="0" presId="urn:microsoft.com/office/officeart/2005/8/layout/radial1"/>
    <dgm:cxn modelId="{B4566B5F-EBE0-438C-8468-5C6C3DF1E880}" type="presParOf" srcId="{1E6DEA1A-74C1-40F4-B681-A260986D2113}" destId="{18554DDC-D0B5-4BCC-8995-7F33F5D1209F}" srcOrd="7" destOrd="0" presId="urn:microsoft.com/office/officeart/2005/8/layout/radial1"/>
    <dgm:cxn modelId="{79372D50-2192-45FD-9D5A-A4F87735C1C3}" type="presParOf" srcId="{18554DDC-D0B5-4BCC-8995-7F33F5D1209F}" destId="{C7C0CD23-53F1-47C7-9548-A3E8E67ADC20}" srcOrd="0" destOrd="0" presId="urn:microsoft.com/office/officeart/2005/8/layout/radial1"/>
    <dgm:cxn modelId="{4F8139C6-0A45-4652-9D7F-0C2A2B3BF905}" type="presParOf" srcId="{1E6DEA1A-74C1-40F4-B681-A260986D2113}" destId="{606AFE22-76D0-4D22-B2FE-544F2310D173}" srcOrd="8" destOrd="0" presId="urn:microsoft.com/office/officeart/2005/8/layout/radial1"/>
    <dgm:cxn modelId="{88962E2E-9279-410A-8360-04F3F661D4B5}" type="presParOf" srcId="{1E6DEA1A-74C1-40F4-B681-A260986D2113}" destId="{F63995F0-D575-4A7B-8930-9D9B1967403B}" srcOrd="9" destOrd="0" presId="urn:microsoft.com/office/officeart/2005/8/layout/radial1"/>
    <dgm:cxn modelId="{940B0AD9-3CC9-498D-A6B3-0532CFDB365E}" type="presParOf" srcId="{F63995F0-D575-4A7B-8930-9D9B1967403B}" destId="{59101DA7-6290-4E61-B28E-FE0AB2F8F374}" srcOrd="0" destOrd="0" presId="urn:microsoft.com/office/officeart/2005/8/layout/radial1"/>
    <dgm:cxn modelId="{4CFA906C-70B0-40CE-AD3C-B5AA7F1B0E62}" type="presParOf" srcId="{1E6DEA1A-74C1-40F4-B681-A260986D2113}" destId="{E7E0029C-FF3C-45CC-A0D6-B5A3CF1A9DA9}" srcOrd="10" destOrd="0" presId="urn:microsoft.com/office/officeart/2005/8/layout/radial1"/>
    <dgm:cxn modelId="{C4043C51-A63C-444D-94A9-F6B95335062E}" type="presParOf" srcId="{1E6DEA1A-74C1-40F4-B681-A260986D2113}" destId="{E5E5FDB4-327D-45A1-9B66-9380592A9345}" srcOrd="11" destOrd="0" presId="urn:microsoft.com/office/officeart/2005/8/layout/radial1"/>
    <dgm:cxn modelId="{BB4CD89B-E4BB-4765-97E4-B42318F864B2}" type="presParOf" srcId="{E5E5FDB4-327D-45A1-9B66-9380592A9345}" destId="{657D27C5-721E-4464-9513-9D463E46B155}" srcOrd="0" destOrd="0" presId="urn:microsoft.com/office/officeart/2005/8/layout/radial1"/>
    <dgm:cxn modelId="{8E5C1A63-B33E-4B01-8F36-A305726175B1}" type="presParOf" srcId="{1E6DEA1A-74C1-40F4-B681-A260986D2113}" destId="{9440C51F-D2AB-425F-9AAC-27D570B8E4E1}" srcOrd="12" destOrd="0" presId="urn:microsoft.com/office/officeart/2005/8/layout/radial1"/>
    <dgm:cxn modelId="{066698D8-92BE-46A7-BA5C-C3358B92195D}" type="presParOf" srcId="{1E6DEA1A-74C1-40F4-B681-A260986D2113}" destId="{9029A090-245C-4F42-8C09-F98C454B4F49}" srcOrd="13" destOrd="0" presId="urn:microsoft.com/office/officeart/2005/8/layout/radial1"/>
    <dgm:cxn modelId="{1ADEABF2-935D-4839-B9A6-63000530BB92}" type="presParOf" srcId="{9029A090-245C-4F42-8C09-F98C454B4F49}" destId="{92A2F6B4-4FB8-4C5D-A031-1A56DB080795}" srcOrd="0" destOrd="0" presId="urn:microsoft.com/office/officeart/2005/8/layout/radial1"/>
    <dgm:cxn modelId="{A073F069-DB7A-49A5-817E-0BCE35448355}" type="presParOf" srcId="{1E6DEA1A-74C1-40F4-B681-A260986D2113}" destId="{29593C15-2013-4F4F-845A-CD40EC575446}" srcOrd="14" destOrd="0" presId="urn:microsoft.com/office/officeart/2005/8/layout/radial1"/>
    <dgm:cxn modelId="{150ACC27-A44B-4EBB-9CC4-5DD0270DAE81}" type="presParOf" srcId="{1E6DEA1A-74C1-40F4-B681-A260986D2113}" destId="{95821D01-F6B0-4D81-87B3-7A76FC3E26D5}" srcOrd="15" destOrd="0" presId="urn:microsoft.com/office/officeart/2005/8/layout/radial1"/>
    <dgm:cxn modelId="{B7994041-5110-4E54-AFC7-46AB3FDE9B65}" type="presParOf" srcId="{95821D01-F6B0-4D81-87B3-7A76FC3E26D5}" destId="{79F10C65-D5E2-47B0-BEDC-FFD213D3E667}" srcOrd="0" destOrd="0" presId="urn:microsoft.com/office/officeart/2005/8/layout/radial1"/>
    <dgm:cxn modelId="{9C697659-9122-4252-9EAD-C448B03DBD0A}" type="presParOf" srcId="{1E6DEA1A-74C1-40F4-B681-A260986D2113}" destId="{F7D3582E-1B7C-44A6-8498-06A01B65C6F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7922E-F320-4FD1-8874-D2AF65AD70FC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F17B634-6FD6-4AD8-ABAA-94DCF1DCC4EF}">
      <dgm:prSet phldrT="[Текст]"/>
      <dgm:spPr/>
      <dgm:t>
        <a:bodyPr/>
        <a:lstStyle/>
        <a:p>
          <a:r>
            <a:rPr lang="ru-RU" dirty="0" smtClean="0"/>
            <a:t>Метод фокальных объектов (МФО)</a:t>
          </a:r>
          <a:endParaRPr lang="ru-RU" dirty="0"/>
        </a:p>
      </dgm:t>
    </dgm:pt>
    <dgm:pt modelId="{6BAD06F7-DC88-4DFD-83FF-AF565E486F9B}" type="parTrans" cxnId="{63F0A7E5-9C1C-4E49-9956-6915541974F6}">
      <dgm:prSet/>
      <dgm:spPr/>
      <dgm:t>
        <a:bodyPr/>
        <a:lstStyle/>
        <a:p>
          <a:endParaRPr lang="ru-RU"/>
        </a:p>
      </dgm:t>
    </dgm:pt>
    <dgm:pt modelId="{0A0D78CE-6084-4B6F-B56B-FBE36AB17EEA}" type="sibTrans" cxnId="{63F0A7E5-9C1C-4E49-9956-6915541974F6}">
      <dgm:prSet/>
      <dgm:spPr/>
      <dgm:t>
        <a:bodyPr/>
        <a:lstStyle/>
        <a:p>
          <a:endParaRPr lang="ru-RU"/>
        </a:p>
      </dgm:t>
    </dgm:pt>
    <dgm:pt modelId="{4969937A-A435-4A54-89AF-02EEAE241D36}" type="pres">
      <dgm:prSet presAssocID="{5367922E-F320-4FD1-8874-D2AF65AD70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ABEB51-B06C-416C-917E-519B91ED4977}" type="pres">
      <dgm:prSet presAssocID="{CF17B634-6FD6-4AD8-ABAA-94DCF1DCC4EF}" presName="parentLin" presStyleCnt="0"/>
      <dgm:spPr/>
    </dgm:pt>
    <dgm:pt modelId="{6128815F-67ED-4A8D-8A51-CE604EB05AEF}" type="pres">
      <dgm:prSet presAssocID="{CF17B634-6FD6-4AD8-ABAA-94DCF1DCC4E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91C653E-20DB-4D40-B600-FA65B48138AA}" type="pres">
      <dgm:prSet presAssocID="{CF17B634-6FD6-4AD8-ABAA-94DCF1DCC4EF}" presName="parentText" presStyleLbl="node1" presStyleIdx="0" presStyleCnt="1" custLinFactNeighborX="9037" custLinFactNeighborY="13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992B1-06D1-4B44-AA8E-A7FAFE83AAA0}" type="pres">
      <dgm:prSet presAssocID="{CF17B634-6FD6-4AD8-ABAA-94DCF1DCC4EF}" presName="negativeSpace" presStyleCnt="0"/>
      <dgm:spPr/>
    </dgm:pt>
    <dgm:pt modelId="{4087049E-F065-4978-9BA1-3924B8DD78F1}" type="pres">
      <dgm:prSet presAssocID="{CF17B634-6FD6-4AD8-ABAA-94DCF1DCC4EF}" presName="childText" presStyleLbl="conFgAcc1" presStyleIdx="0" presStyleCnt="1" custLinFactNeighborY="-45944">
        <dgm:presLayoutVars>
          <dgm:bulletEnabled val="1"/>
        </dgm:presLayoutVars>
      </dgm:prSet>
      <dgm:spPr/>
    </dgm:pt>
  </dgm:ptLst>
  <dgm:cxnLst>
    <dgm:cxn modelId="{19BCEAA1-7EB6-4068-AF90-3BF668E59BB3}" type="presOf" srcId="{CF17B634-6FD6-4AD8-ABAA-94DCF1DCC4EF}" destId="{6128815F-67ED-4A8D-8A51-CE604EB05AEF}" srcOrd="0" destOrd="0" presId="urn:microsoft.com/office/officeart/2005/8/layout/list1"/>
    <dgm:cxn modelId="{72C1FFF5-A913-48BF-8F85-5F1CE23FFAB4}" type="presOf" srcId="{5367922E-F320-4FD1-8874-D2AF65AD70FC}" destId="{4969937A-A435-4A54-89AF-02EEAE241D36}" srcOrd="0" destOrd="0" presId="urn:microsoft.com/office/officeart/2005/8/layout/list1"/>
    <dgm:cxn modelId="{AC62A932-95F8-434E-9919-062AC2846013}" type="presOf" srcId="{CF17B634-6FD6-4AD8-ABAA-94DCF1DCC4EF}" destId="{491C653E-20DB-4D40-B600-FA65B48138AA}" srcOrd="1" destOrd="0" presId="urn:microsoft.com/office/officeart/2005/8/layout/list1"/>
    <dgm:cxn modelId="{63F0A7E5-9C1C-4E49-9956-6915541974F6}" srcId="{5367922E-F320-4FD1-8874-D2AF65AD70FC}" destId="{CF17B634-6FD6-4AD8-ABAA-94DCF1DCC4EF}" srcOrd="0" destOrd="0" parTransId="{6BAD06F7-DC88-4DFD-83FF-AF565E486F9B}" sibTransId="{0A0D78CE-6084-4B6F-B56B-FBE36AB17EEA}"/>
    <dgm:cxn modelId="{02F73D35-90DB-47EB-ABEE-B6962E9ACDB1}" type="presParOf" srcId="{4969937A-A435-4A54-89AF-02EEAE241D36}" destId="{25ABEB51-B06C-416C-917E-519B91ED4977}" srcOrd="0" destOrd="0" presId="urn:microsoft.com/office/officeart/2005/8/layout/list1"/>
    <dgm:cxn modelId="{BD29A807-2B6B-497F-AF05-D55E73C488B5}" type="presParOf" srcId="{25ABEB51-B06C-416C-917E-519B91ED4977}" destId="{6128815F-67ED-4A8D-8A51-CE604EB05AEF}" srcOrd="0" destOrd="0" presId="urn:microsoft.com/office/officeart/2005/8/layout/list1"/>
    <dgm:cxn modelId="{F6678FED-F8B8-46A2-A52D-65D077DF8E4B}" type="presParOf" srcId="{25ABEB51-B06C-416C-917E-519B91ED4977}" destId="{491C653E-20DB-4D40-B600-FA65B48138AA}" srcOrd="1" destOrd="0" presId="urn:microsoft.com/office/officeart/2005/8/layout/list1"/>
    <dgm:cxn modelId="{C5432080-E82F-41A3-B192-01CFDAB9255A}" type="presParOf" srcId="{4969937A-A435-4A54-89AF-02EEAE241D36}" destId="{96E992B1-06D1-4B44-AA8E-A7FAFE83AAA0}" srcOrd="1" destOrd="0" presId="urn:microsoft.com/office/officeart/2005/8/layout/list1"/>
    <dgm:cxn modelId="{9E45CEE6-E80F-4CAB-9F23-1D0E4851FC2A}" type="presParOf" srcId="{4969937A-A435-4A54-89AF-02EEAE241D36}" destId="{4087049E-F065-4978-9BA1-3924B8DD78F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F3C210-667E-4C59-9986-3EDFE5E211F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1DC6864-D21D-47F8-B152-90D57D916A0F}">
      <dgm:prSet phldrT="[Текст]"/>
      <dgm:spPr/>
      <dgm:t>
        <a:bodyPr/>
        <a:lstStyle/>
        <a:p>
          <a:r>
            <a:rPr lang="ru-RU" dirty="0" smtClean="0"/>
            <a:t>Метод противоречий</a:t>
          </a:r>
          <a:endParaRPr lang="ru-RU" dirty="0"/>
        </a:p>
      </dgm:t>
    </dgm:pt>
    <dgm:pt modelId="{B25A19EB-57CD-4064-B2BB-D1742014641B}" type="parTrans" cxnId="{8BA8CE62-1FF6-4DAC-A25A-DC596EF27CCC}">
      <dgm:prSet/>
      <dgm:spPr/>
      <dgm:t>
        <a:bodyPr/>
        <a:lstStyle/>
        <a:p>
          <a:endParaRPr lang="ru-RU"/>
        </a:p>
      </dgm:t>
    </dgm:pt>
    <dgm:pt modelId="{D04FD47F-828B-4AF0-9668-DB92A14D95AD}" type="sibTrans" cxnId="{8BA8CE62-1FF6-4DAC-A25A-DC596EF27CCC}">
      <dgm:prSet/>
      <dgm:spPr/>
      <dgm:t>
        <a:bodyPr/>
        <a:lstStyle/>
        <a:p>
          <a:endParaRPr lang="ru-RU"/>
        </a:p>
      </dgm:t>
    </dgm:pt>
    <dgm:pt modelId="{4E56B608-9B79-4DCA-80DC-379E4C61087B}" type="pres">
      <dgm:prSet presAssocID="{2CF3C210-667E-4C59-9986-3EDFE5E211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01EB6A-55E5-4E38-910F-5DB3F0D3C38B}" type="pres">
      <dgm:prSet presAssocID="{B1DC6864-D21D-47F8-B152-90D57D916A0F}" presName="parentLin" presStyleCnt="0"/>
      <dgm:spPr/>
    </dgm:pt>
    <dgm:pt modelId="{7C4ED0ED-C358-4F74-9F16-D5AA8A32C9B0}" type="pres">
      <dgm:prSet presAssocID="{B1DC6864-D21D-47F8-B152-90D57D916A0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170FFC8-B2E4-4E05-9645-4EA77C529C33}" type="pres">
      <dgm:prSet presAssocID="{B1DC6864-D21D-47F8-B152-90D57D916A0F}" presName="parentText" presStyleLbl="node1" presStyleIdx="0" presStyleCnt="1" custLinFactNeighborX="2262" custLinFactNeighborY="33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E6638-EC2D-46B3-8B6D-97A449440053}" type="pres">
      <dgm:prSet presAssocID="{B1DC6864-D21D-47F8-B152-90D57D916A0F}" presName="negativeSpace" presStyleCnt="0"/>
      <dgm:spPr/>
    </dgm:pt>
    <dgm:pt modelId="{248A426B-43A5-4A6F-922F-A8605CD08AE1}" type="pres">
      <dgm:prSet presAssocID="{B1DC6864-D21D-47F8-B152-90D57D916A0F}" presName="childText" presStyleLbl="conFgAcc1" presStyleIdx="0" presStyleCnt="1" custLinFactNeighborY="-21809">
        <dgm:presLayoutVars>
          <dgm:bulletEnabled val="1"/>
        </dgm:presLayoutVars>
      </dgm:prSet>
      <dgm:spPr/>
    </dgm:pt>
  </dgm:ptLst>
  <dgm:cxnLst>
    <dgm:cxn modelId="{BDAEE191-D0A8-4397-A11A-E1D146CD6C36}" type="presOf" srcId="{B1DC6864-D21D-47F8-B152-90D57D916A0F}" destId="{E170FFC8-B2E4-4E05-9645-4EA77C529C33}" srcOrd="1" destOrd="0" presId="urn:microsoft.com/office/officeart/2005/8/layout/list1"/>
    <dgm:cxn modelId="{0E445DF9-44A1-4831-8A39-18B94F223656}" type="presOf" srcId="{B1DC6864-D21D-47F8-B152-90D57D916A0F}" destId="{7C4ED0ED-C358-4F74-9F16-D5AA8A32C9B0}" srcOrd="0" destOrd="0" presId="urn:microsoft.com/office/officeart/2005/8/layout/list1"/>
    <dgm:cxn modelId="{ED9AFF7D-C6DE-48B0-8A04-9912F95FDF15}" type="presOf" srcId="{2CF3C210-667E-4C59-9986-3EDFE5E211FB}" destId="{4E56B608-9B79-4DCA-80DC-379E4C61087B}" srcOrd="0" destOrd="0" presId="urn:microsoft.com/office/officeart/2005/8/layout/list1"/>
    <dgm:cxn modelId="{8BA8CE62-1FF6-4DAC-A25A-DC596EF27CCC}" srcId="{2CF3C210-667E-4C59-9986-3EDFE5E211FB}" destId="{B1DC6864-D21D-47F8-B152-90D57D916A0F}" srcOrd="0" destOrd="0" parTransId="{B25A19EB-57CD-4064-B2BB-D1742014641B}" sibTransId="{D04FD47F-828B-4AF0-9668-DB92A14D95AD}"/>
    <dgm:cxn modelId="{43D73CBB-5ABC-41C9-8737-8321382D8A8F}" type="presParOf" srcId="{4E56B608-9B79-4DCA-80DC-379E4C61087B}" destId="{D901EB6A-55E5-4E38-910F-5DB3F0D3C38B}" srcOrd="0" destOrd="0" presId="urn:microsoft.com/office/officeart/2005/8/layout/list1"/>
    <dgm:cxn modelId="{FCB4C034-7545-4F12-A690-BB9350733D7A}" type="presParOf" srcId="{D901EB6A-55E5-4E38-910F-5DB3F0D3C38B}" destId="{7C4ED0ED-C358-4F74-9F16-D5AA8A32C9B0}" srcOrd="0" destOrd="0" presId="urn:microsoft.com/office/officeart/2005/8/layout/list1"/>
    <dgm:cxn modelId="{6BBCE704-5481-4404-839E-3E09EB6C7C91}" type="presParOf" srcId="{D901EB6A-55E5-4E38-910F-5DB3F0D3C38B}" destId="{E170FFC8-B2E4-4E05-9645-4EA77C529C33}" srcOrd="1" destOrd="0" presId="urn:microsoft.com/office/officeart/2005/8/layout/list1"/>
    <dgm:cxn modelId="{23CB15C1-62F3-4B23-A06C-479DBE0224DF}" type="presParOf" srcId="{4E56B608-9B79-4DCA-80DC-379E4C61087B}" destId="{935E6638-EC2D-46B3-8B6D-97A449440053}" srcOrd="1" destOrd="0" presId="urn:microsoft.com/office/officeart/2005/8/layout/list1"/>
    <dgm:cxn modelId="{428E64AA-5D13-49E1-9475-68EA94DDF1C2}" type="presParOf" srcId="{4E56B608-9B79-4DCA-80DC-379E4C61087B}" destId="{248A426B-43A5-4A6F-922F-A8605CD08AE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AC08C5-2079-4E2B-8CB6-D88D08F8352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9EA92BC-482D-4E9B-908A-75D926995B48}">
      <dgm:prSet phldrT="[Текст]"/>
      <dgm:spPr/>
      <dgm:t>
        <a:bodyPr/>
        <a:lstStyle/>
        <a:p>
          <a:r>
            <a:rPr lang="ru-RU" dirty="0" smtClean="0"/>
            <a:t>Мозговой штурм</a:t>
          </a:r>
          <a:endParaRPr lang="ru-RU" dirty="0"/>
        </a:p>
      </dgm:t>
    </dgm:pt>
    <dgm:pt modelId="{261B8A60-7F27-4DD4-BF1A-0FD794A0B7E7}" type="parTrans" cxnId="{8C00D536-1F9B-48B3-BF56-7F87800686AA}">
      <dgm:prSet/>
      <dgm:spPr/>
      <dgm:t>
        <a:bodyPr/>
        <a:lstStyle/>
        <a:p>
          <a:endParaRPr lang="ru-RU"/>
        </a:p>
      </dgm:t>
    </dgm:pt>
    <dgm:pt modelId="{2CF2BD71-A82B-44D5-AC6B-713C32FCE9AF}" type="sibTrans" cxnId="{8C00D536-1F9B-48B3-BF56-7F87800686AA}">
      <dgm:prSet/>
      <dgm:spPr/>
      <dgm:t>
        <a:bodyPr/>
        <a:lstStyle/>
        <a:p>
          <a:endParaRPr lang="ru-RU"/>
        </a:p>
      </dgm:t>
    </dgm:pt>
    <dgm:pt modelId="{41D41A89-F85E-4AE9-BD89-207EF86F10FF}" type="pres">
      <dgm:prSet presAssocID="{8BAC08C5-2079-4E2B-8CB6-D88D08F835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2DBAB-B863-4E24-9C8C-275C4FA443B8}" type="pres">
      <dgm:prSet presAssocID="{D9EA92BC-482D-4E9B-908A-75D926995B48}" presName="parentLin" presStyleCnt="0"/>
      <dgm:spPr/>
    </dgm:pt>
    <dgm:pt modelId="{85F5847B-B45F-4D54-A3A3-A92A8B4CE0DD}" type="pres">
      <dgm:prSet presAssocID="{D9EA92BC-482D-4E9B-908A-75D926995B4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5C5D207-2F4B-400D-A9A3-E8BC299F468B}" type="pres">
      <dgm:prSet presAssocID="{D9EA92BC-482D-4E9B-908A-75D926995B48}" presName="parentText" presStyleLbl="node1" presStyleIdx="0" presStyleCnt="1" custScaleX="103320" custScaleY="105780" custLinFactNeighborX="-27201" custLinFactNeighborY="40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1E020-AD27-4CC7-AC08-B36E0C6947C7}" type="pres">
      <dgm:prSet presAssocID="{D9EA92BC-482D-4E9B-908A-75D926995B48}" presName="negativeSpace" presStyleCnt="0"/>
      <dgm:spPr/>
    </dgm:pt>
    <dgm:pt modelId="{02C6D931-F925-4509-AFB1-5322958D0C24}" type="pres">
      <dgm:prSet presAssocID="{D9EA92BC-482D-4E9B-908A-75D926995B4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359A9B0-46D7-4C95-A341-128C29551F47}" type="presOf" srcId="{8BAC08C5-2079-4E2B-8CB6-D88D08F8352B}" destId="{41D41A89-F85E-4AE9-BD89-207EF86F10FF}" srcOrd="0" destOrd="0" presId="urn:microsoft.com/office/officeart/2005/8/layout/list1"/>
    <dgm:cxn modelId="{8C00D536-1F9B-48B3-BF56-7F87800686AA}" srcId="{8BAC08C5-2079-4E2B-8CB6-D88D08F8352B}" destId="{D9EA92BC-482D-4E9B-908A-75D926995B48}" srcOrd="0" destOrd="0" parTransId="{261B8A60-7F27-4DD4-BF1A-0FD794A0B7E7}" sibTransId="{2CF2BD71-A82B-44D5-AC6B-713C32FCE9AF}"/>
    <dgm:cxn modelId="{F68816A9-B790-4A40-996D-0D3E2BDD7DF1}" type="presOf" srcId="{D9EA92BC-482D-4E9B-908A-75D926995B48}" destId="{85F5847B-B45F-4D54-A3A3-A92A8B4CE0DD}" srcOrd="0" destOrd="0" presId="urn:microsoft.com/office/officeart/2005/8/layout/list1"/>
    <dgm:cxn modelId="{4754B1D6-DAF8-4041-B49B-64BAD8B47CE4}" type="presOf" srcId="{D9EA92BC-482D-4E9B-908A-75D926995B48}" destId="{A5C5D207-2F4B-400D-A9A3-E8BC299F468B}" srcOrd="1" destOrd="0" presId="urn:microsoft.com/office/officeart/2005/8/layout/list1"/>
    <dgm:cxn modelId="{552AE414-9200-447F-B2D9-5BED5E2C4692}" type="presParOf" srcId="{41D41A89-F85E-4AE9-BD89-207EF86F10FF}" destId="{FA12DBAB-B863-4E24-9C8C-275C4FA443B8}" srcOrd="0" destOrd="0" presId="urn:microsoft.com/office/officeart/2005/8/layout/list1"/>
    <dgm:cxn modelId="{56F0A68B-2B0D-427B-A7B9-0A2B944FC3B6}" type="presParOf" srcId="{FA12DBAB-B863-4E24-9C8C-275C4FA443B8}" destId="{85F5847B-B45F-4D54-A3A3-A92A8B4CE0DD}" srcOrd="0" destOrd="0" presId="urn:microsoft.com/office/officeart/2005/8/layout/list1"/>
    <dgm:cxn modelId="{52C2C7EB-F1ED-4126-A071-E5E0A2BC7456}" type="presParOf" srcId="{FA12DBAB-B863-4E24-9C8C-275C4FA443B8}" destId="{A5C5D207-2F4B-400D-A9A3-E8BC299F468B}" srcOrd="1" destOrd="0" presId="urn:microsoft.com/office/officeart/2005/8/layout/list1"/>
    <dgm:cxn modelId="{C2F8DEBE-DD3B-4D5A-B111-FE95BF25CD1E}" type="presParOf" srcId="{41D41A89-F85E-4AE9-BD89-207EF86F10FF}" destId="{8231E020-AD27-4CC7-AC08-B36E0C6947C7}" srcOrd="1" destOrd="0" presId="urn:microsoft.com/office/officeart/2005/8/layout/list1"/>
    <dgm:cxn modelId="{AF7A037F-1459-4EC1-A92F-E6C6626E1E28}" type="presParOf" srcId="{41D41A89-F85E-4AE9-BD89-207EF86F10FF}" destId="{02C6D931-F925-4509-AFB1-5322958D0C2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6B3FF0-F0D3-44FB-A679-06C486C52783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D5E754C-7DDD-4E7F-BF10-47EA7B6D6AE9}">
      <dgm:prSet phldrT="[Текст]"/>
      <dgm:spPr/>
      <dgm:t>
        <a:bodyPr/>
        <a:lstStyle/>
        <a:p>
          <a:r>
            <a:rPr lang="ru-RU" dirty="0" smtClean="0"/>
            <a:t>Метод «Синектика»</a:t>
          </a:r>
          <a:endParaRPr lang="ru-RU" dirty="0"/>
        </a:p>
      </dgm:t>
    </dgm:pt>
    <dgm:pt modelId="{1409E1D8-0BD7-4534-AA43-5956FB3F3369}" type="parTrans" cxnId="{61591886-8C3B-43B5-8CC4-D3DF4347D819}">
      <dgm:prSet/>
      <dgm:spPr/>
      <dgm:t>
        <a:bodyPr/>
        <a:lstStyle/>
        <a:p>
          <a:endParaRPr lang="ru-RU"/>
        </a:p>
      </dgm:t>
    </dgm:pt>
    <dgm:pt modelId="{12BBDE6D-D5A2-4869-BBD3-9C14044A4C30}" type="sibTrans" cxnId="{61591886-8C3B-43B5-8CC4-D3DF4347D819}">
      <dgm:prSet/>
      <dgm:spPr/>
      <dgm:t>
        <a:bodyPr/>
        <a:lstStyle/>
        <a:p>
          <a:endParaRPr lang="ru-RU"/>
        </a:p>
      </dgm:t>
    </dgm:pt>
    <dgm:pt modelId="{06796787-0F38-4C05-996F-5EDDB926D4B6}" type="pres">
      <dgm:prSet presAssocID="{256B3FF0-F0D3-44FB-A679-06C486C527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DB3ED3-8656-441C-B72F-DF21F61583EE}" type="pres">
      <dgm:prSet presAssocID="{ED5E754C-7DDD-4E7F-BF10-47EA7B6D6AE9}" presName="parentLin" presStyleCnt="0"/>
      <dgm:spPr/>
    </dgm:pt>
    <dgm:pt modelId="{733AC740-6B04-4213-B775-54808C3B4906}" type="pres">
      <dgm:prSet presAssocID="{ED5E754C-7DDD-4E7F-BF10-47EA7B6D6AE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1CD7021-1B5B-43CE-97FE-EB9A3E06F1F2}" type="pres">
      <dgm:prSet presAssocID="{ED5E754C-7DDD-4E7F-BF10-47EA7B6D6AE9}" presName="parentText" presStyleLbl="node1" presStyleIdx="0" presStyleCnt="1" custScaleX="103573" custLinFactY="-39802" custLinFactNeighborX="-90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AEF42-641D-4D0F-9FAD-F70CBE6D0C41}" type="pres">
      <dgm:prSet presAssocID="{ED5E754C-7DDD-4E7F-BF10-47EA7B6D6AE9}" presName="negativeSpace" presStyleCnt="0"/>
      <dgm:spPr/>
    </dgm:pt>
    <dgm:pt modelId="{1306846B-6D63-4D58-A86C-D4BC4E21A150}" type="pres">
      <dgm:prSet presAssocID="{ED5E754C-7DDD-4E7F-BF10-47EA7B6D6AE9}" presName="childText" presStyleLbl="conFgAcc1" presStyleIdx="0" presStyleCnt="1" custLinFactY="-100000" custLinFactNeighborY="-178382">
        <dgm:presLayoutVars>
          <dgm:bulletEnabled val="1"/>
        </dgm:presLayoutVars>
      </dgm:prSet>
      <dgm:spPr/>
    </dgm:pt>
  </dgm:ptLst>
  <dgm:cxnLst>
    <dgm:cxn modelId="{61591886-8C3B-43B5-8CC4-D3DF4347D819}" srcId="{256B3FF0-F0D3-44FB-A679-06C486C52783}" destId="{ED5E754C-7DDD-4E7F-BF10-47EA7B6D6AE9}" srcOrd="0" destOrd="0" parTransId="{1409E1D8-0BD7-4534-AA43-5956FB3F3369}" sibTransId="{12BBDE6D-D5A2-4869-BBD3-9C14044A4C30}"/>
    <dgm:cxn modelId="{0245C0D6-B130-4AA7-ABD6-7C0774F1381C}" type="presOf" srcId="{ED5E754C-7DDD-4E7F-BF10-47EA7B6D6AE9}" destId="{51CD7021-1B5B-43CE-97FE-EB9A3E06F1F2}" srcOrd="1" destOrd="0" presId="urn:microsoft.com/office/officeart/2005/8/layout/list1"/>
    <dgm:cxn modelId="{546E735E-537A-4A92-A43F-4E63C2713763}" type="presOf" srcId="{ED5E754C-7DDD-4E7F-BF10-47EA7B6D6AE9}" destId="{733AC740-6B04-4213-B775-54808C3B4906}" srcOrd="0" destOrd="0" presId="urn:microsoft.com/office/officeart/2005/8/layout/list1"/>
    <dgm:cxn modelId="{5A27FAD9-6DA1-4C24-9CC5-C23C303E050D}" type="presOf" srcId="{256B3FF0-F0D3-44FB-A679-06C486C52783}" destId="{06796787-0F38-4C05-996F-5EDDB926D4B6}" srcOrd="0" destOrd="0" presId="urn:microsoft.com/office/officeart/2005/8/layout/list1"/>
    <dgm:cxn modelId="{83782048-E297-4963-8F80-87D9152A6431}" type="presParOf" srcId="{06796787-0F38-4C05-996F-5EDDB926D4B6}" destId="{D9DB3ED3-8656-441C-B72F-DF21F61583EE}" srcOrd="0" destOrd="0" presId="urn:microsoft.com/office/officeart/2005/8/layout/list1"/>
    <dgm:cxn modelId="{32B6C202-73C2-4E43-B691-972889FB70EF}" type="presParOf" srcId="{D9DB3ED3-8656-441C-B72F-DF21F61583EE}" destId="{733AC740-6B04-4213-B775-54808C3B4906}" srcOrd="0" destOrd="0" presId="urn:microsoft.com/office/officeart/2005/8/layout/list1"/>
    <dgm:cxn modelId="{6C442CD7-D033-4B73-9850-1861669D55B2}" type="presParOf" srcId="{D9DB3ED3-8656-441C-B72F-DF21F61583EE}" destId="{51CD7021-1B5B-43CE-97FE-EB9A3E06F1F2}" srcOrd="1" destOrd="0" presId="urn:microsoft.com/office/officeart/2005/8/layout/list1"/>
    <dgm:cxn modelId="{5C5E33E8-09DC-42DB-B74F-E37A2D09BF3A}" type="presParOf" srcId="{06796787-0F38-4C05-996F-5EDDB926D4B6}" destId="{AE9AEF42-641D-4D0F-9FAD-F70CBE6D0C41}" srcOrd="1" destOrd="0" presId="urn:microsoft.com/office/officeart/2005/8/layout/list1"/>
    <dgm:cxn modelId="{3DCCB278-CB43-4FD4-A9E1-C5031DF8D32D}" type="presParOf" srcId="{06796787-0F38-4C05-996F-5EDDB926D4B6}" destId="{1306846B-6D63-4D58-A86C-D4BC4E21A1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2B3FDE-FA16-477E-B913-E5D48957AC7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53DF16B-93DA-4310-A318-806A4A61BF8E}">
      <dgm:prSet phldrT="[Текст]"/>
      <dgm:spPr/>
      <dgm:t>
        <a:bodyPr/>
        <a:lstStyle/>
        <a:p>
          <a:r>
            <a:rPr lang="ru-RU" dirty="0" smtClean="0"/>
            <a:t>Типовое фантазирование</a:t>
          </a:r>
          <a:endParaRPr lang="ru-RU" dirty="0"/>
        </a:p>
      </dgm:t>
    </dgm:pt>
    <dgm:pt modelId="{C312F4C5-4046-474D-9BA1-6F77012784CA}" type="parTrans" cxnId="{4D92209E-8992-42C4-9AC4-B69D2041A171}">
      <dgm:prSet/>
      <dgm:spPr/>
      <dgm:t>
        <a:bodyPr/>
        <a:lstStyle/>
        <a:p>
          <a:endParaRPr lang="ru-RU"/>
        </a:p>
      </dgm:t>
    </dgm:pt>
    <dgm:pt modelId="{389284E3-CD1E-4AA7-8A1D-D15A9AC1301A}" type="sibTrans" cxnId="{4D92209E-8992-42C4-9AC4-B69D2041A171}">
      <dgm:prSet/>
      <dgm:spPr/>
      <dgm:t>
        <a:bodyPr/>
        <a:lstStyle/>
        <a:p>
          <a:endParaRPr lang="ru-RU"/>
        </a:p>
      </dgm:t>
    </dgm:pt>
    <dgm:pt modelId="{5A6FFDDD-C276-4FE9-9C76-B97816CF2A65}" type="pres">
      <dgm:prSet presAssocID="{E72B3FDE-FA16-477E-B913-E5D48957AC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D3ECFA-6F49-4A66-B616-7EC61893E07A}" type="pres">
      <dgm:prSet presAssocID="{C53DF16B-93DA-4310-A318-806A4A61BF8E}" presName="parentLin" presStyleCnt="0"/>
      <dgm:spPr/>
    </dgm:pt>
    <dgm:pt modelId="{E0B9A50B-AE60-4A4F-8A13-A92BD08980F2}" type="pres">
      <dgm:prSet presAssocID="{C53DF16B-93DA-4310-A318-806A4A61BF8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2F2CF6B-FFA2-4053-9532-19C5F47C05A1}" type="pres">
      <dgm:prSet presAssocID="{C53DF16B-93DA-4310-A318-806A4A61BF8E}" presName="parentText" presStyleLbl="node1" presStyleIdx="0" presStyleCnt="1" custScaleX="102597" custScaleY="101707" custLinFactNeighborX="-9002" custLinFactNeighborY="31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6862F-0769-49AF-9EB6-359FE221704F}" type="pres">
      <dgm:prSet presAssocID="{C53DF16B-93DA-4310-A318-806A4A61BF8E}" presName="negativeSpace" presStyleCnt="0"/>
      <dgm:spPr/>
    </dgm:pt>
    <dgm:pt modelId="{B74C5566-A52F-4308-A00E-515346BBF3EB}" type="pres">
      <dgm:prSet presAssocID="{C53DF16B-93DA-4310-A318-806A4A61BF8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61816F-0170-40A4-88B3-666BEF8BFD62}" type="presOf" srcId="{E72B3FDE-FA16-477E-B913-E5D48957AC78}" destId="{5A6FFDDD-C276-4FE9-9C76-B97816CF2A65}" srcOrd="0" destOrd="0" presId="urn:microsoft.com/office/officeart/2005/8/layout/list1"/>
    <dgm:cxn modelId="{72EAFD89-44EC-46A8-92EC-DF6D4D64F2E3}" type="presOf" srcId="{C53DF16B-93DA-4310-A318-806A4A61BF8E}" destId="{E0B9A50B-AE60-4A4F-8A13-A92BD08980F2}" srcOrd="0" destOrd="0" presId="urn:microsoft.com/office/officeart/2005/8/layout/list1"/>
    <dgm:cxn modelId="{5E77696A-3C39-4DDA-8D83-BAF5088F5DF9}" type="presOf" srcId="{C53DF16B-93DA-4310-A318-806A4A61BF8E}" destId="{D2F2CF6B-FFA2-4053-9532-19C5F47C05A1}" srcOrd="1" destOrd="0" presId="urn:microsoft.com/office/officeart/2005/8/layout/list1"/>
    <dgm:cxn modelId="{4D92209E-8992-42C4-9AC4-B69D2041A171}" srcId="{E72B3FDE-FA16-477E-B913-E5D48957AC78}" destId="{C53DF16B-93DA-4310-A318-806A4A61BF8E}" srcOrd="0" destOrd="0" parTransId="{C312F4C5-4046-474D-9BA1-6F77012784CA}" sibTransId="{389284E3-CD1E-4AA7-8A1D-D15A9AC1301A}"/>
    <dgm:cxn modelId="{A6440436-23FD-4A4F-87B0-00A27E6FB0BA}" type="presParOf" srcId="{5A6FFDDD-C276-4FE9-9C76-B97816CF2A65}" destId="{BED3ECFA-6F49-4A66-B616-7EC61893E07A}" srcOrd="0" destOrd="0" presId="urn:microsoft.com/office/officeart/2005/8/layout/list1"/>
    <dgm:cxn modelId="{45E1EF21-0EA3-4263-87D0-96ADD0ADBF74}" type="presParOf" srcId="{BED3ECFA-6F49-4A66-B616-7EC61893E07A}" destId="{E0B9A50B-AE60-4A4F-8A13-A92BD08980F2}" srcOrd="0" destOrd="0" presId="urn:microsoft.com/office/officeart/2005/8/layout/list1"/>
    <dgm:cxn modelId="{B9E44443-7A7E-4D6E-BA6D-144CEB71285D}" type="presParOf" srcId="{BED3ECFA-6F49-4A66-B616-7EC61893E07A}" destId="{D2F2CF6B-FFA2-4053-9532-19C5F47C05A1}" srcOrd="1" destOrd="0" presId="urn:microsoft.com/office/officeart/2005/8/layout/list1"/>
    <dgm:cxn modelId="{D6F668AD-93E5-4880-9B01-91AE38AF942C}" type="presParOf" srcId="{5A6FFDDD-C276-4FE9-9C76-B97816CF2A65}" destId="{14C6862F-0769-49AF-9EB6-359FE221704F}" srcOrd="1" destOrd="0" presId="urn:microsoft.com/office/officeart/2005/8/layout/list1"/>
    <dgm:cxn modelId="{487F7BE7-F2B6-4FE1-88E3-8DB7926BB973}" type="presParOf" srcId="{5A6FFDDD-C276-4FE9-9C76-B97816CF2A65}" destId="{B74C5566-A52F-4308-A00E-515346BBF3E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2B3FDE-FA16-477E-B913-E5D48957AC7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53DF16B-93DA-4310-A318-806A4A61BF8E}">
      <dgm:prSet phldrT="[Текст]"/>
      <dgm:spPr/>
      <dgm:t>
        <a:bodyPr/>
        <a:lstStyle/>
        <a:p>
          <a:r>
            <a:rPr lang="ru-RU" dirty="0" smtClean="0"/>
            <a:t>Метод каталога</a:t>
          </a:r>
          <a:endParaRPr lang="ru-RU" dirty="0"/>
        </a:p>
      </dgm:t>
    </dgm:pt>
    <dgm:pt modelId="{C312F4C5-4046-474D-9BA1-6F77012784CA}" type="parTrans" cxnId="{4D92209E-8992-42C4-9AC4-B69D2041A171}">
      <dgm:prSet/>
      <dgm:spPr/>
      <dgm:t>
        <a:bodyPr/>
        <a:lstStyle/>
        <a:p>
          <a:endParaRPr lang="ru-RU"/>
        </a:p>
      </dgm:t>
    </dgm:pt>
    <dgm:pt modelId="{389284E3-CD1E-4AA7-8A1D-D15A9AC1301A}" type="sibTrans" cxnId="{4D92209E-8992-42C4-9AC4-B69D2041A171}">
      <dgm:prSet/>
      <dgm:spPr/>
      <dgm:t>
        <a:bodyPr/>
        <a:lstStyle/>
        <a:p>
          <a:endParaRPr lang="ru-RU"/>
        </a:p>
      </dgm:t>
    </dgm:pt>
    <dgm:pt modelId="{5A6FFDDD-C276-4FE9-9C76-B97816CF2A65}" type="pres">
      <dgm:prSet presAssocID="{E72B3FDE-FA16-477E-B913-E5D48957AC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D3ECFA-6F49-4A66-B616-7EC61893E07A}" type="pres">
      <dgm:prSet presAssocID="{C53DF16B-93DA-4310-A318-806A4A61BF8E}" presName="parentLin" presStyleCnt="0"/>
      <dgm:spPr/>
    </dgm:pt>
    <dgm:pt modelId="{E0B9A50B-AE60-4A4F-8A13-A92BD08980F2}" type="pres">
      <dgm:prSet presAssocID="{C53DF16B-93DA-4310-A318-806A4A61BF8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2F2CF6B-FFA2-4053-9532-19C5F47C05A1}" type="pres">
      <dgm:prSet presAssocID="{C53DF16B-93DA-4310-A318-806A4A61BF8E}" presName="parentText" presStyleLbl="node1" presStyleIdx="0" presStyleCnt="1" custScaleX="102597" custScaleY="101707" custLinFactNeighborX="-9002" custLinFactNeighborY="31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6862F-0769-49AF-9EB6-359FE221704F}" type="pres">
      <dgm:prSet presAssocID="{C53DF16B-93DA-4310-A318-806A4A61BF8E}" presName="negativeSpace" presStyleCnt="0"/>
      <dgm:spPr/>
    </dgm:pt>
    <dgm:pt modelId="{B74C5566-A52F-4308-A00E-515346BBF3EB}" type="pres">
      <dgm:prSet presAssocID="{C53DF16B-93DA-4310-A318-806A4A61BF8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3A4DBC-25AC-4D15-9A22-D86D13926EFE}" type="presOf" srcId="{C53DF16B-93DA-4310-A318-806A4A61BF8E}" destId="{E0B9A50B-AE60-4A4F-8A13-A92BD08980F2}" srcOrd="0" destOrd="0" presId="urn:microsoft.com/office/officeart/2005/8/layout/list1"/>
    <dgm:cxn modelId="{27D472D3-13EA-4D80-AC30-326E2BB9CBBA}" type="presOf" srcId="{C53DF16B-93DA-4310-A318-806A4A61BF8E}" destId="{D2F2CF6B-FFA2-4053-9532-19C5F47C05A1}" srcOrd="1" destOrd="0" presId="urn:microsoft.com/office/officeart/2005/8/layout/list1"/>
    <dgm:cxn modelId="{4D92209E-8992-42C4-9AC4-B69D2041A171}" srcId="{E72B3FDE-FA16-477E-B913-E5D48957AC78}" destId="{C53DF16B-93DA-4310-A318-806A4A61BF8E}" srcOrd="0" destOrd="0" parTransId="{C312F4C5-4046-474D-9BA1-6F77012784CA}" sibTransId="{389284E3-CD1E-4AA7-8A1D-D15A9AC1301A}"/>
    <dgm:cxn modelId="{B07B8C41-3768-470A-9F9F-53890AB41FB7}" type="presOf" srcId="{E72B3FDE-FA16-477E-B913-E5D48957AC78}" destId="{5A6FFDDD-C276-4FE9-9C76-B97816CF2A65}" srcOrd="0" destOrd="0" presId="urn:microsoft.com/office/officeart/2005/8/layout/list1"/>
    <dgm:cxn modelId="{53FA15C4-88EC-44FB-A7E4-63365B4DBD08}" type="presParOf" srcId="{5A6FFDDD-C276-4FE9-9C76-B97816CF2A65}" destId="{BED3ECFA-6F49-4A66-B616-7EC61893E07A}" srcOrd="0" destOrd="0" presId="urn:microsoft.com/office/officeart/2005/8/layout/list1"/>
    <dgm:cxn modelId="{9C10C3D9-25EF-413F-8988-F09DB50DE5DC}" type="presParOf" srcId="{BED3ECFA-6F49-4A66-B616-7EC61893E07A}" destId="{E0B9A50B-AE60-4A4F-8A13-A92BD08980F2}" srcOrd="0" destOrd="0" presId="urn:microsoft.com/office/officeart/2005/8/layout/list1"/>
    <dgm:cxn modelId="{1D941B18-BFC8-44B1-A707-C689B818DA20}" type="presParOf" srcId="{BED3ECFA-6F49-4A66-B616-7EC61893E07A}" destId="{D2F2CF6B-FFA2-4053-9532-19C5F47C05A1}" srcOrd="1" destOrd="0" presId="urn:microsoft.com/office/officeart/2005/8/layout/list1"/>
    <dgm:cxn modelId="{E1A3A7B8-58F6-434A-8F11-F4057442BB82}" type="presParOf" srcId="{5A6FFDDD-C276-4FE9-9C76-B97816CF2A65}" destId="{14C6862F-0769-49AF-9EB6-359FE221704F}" srcOrd="1" destOrd="0" presId="urn:microsoft.com/office/officeart/2005/8/layout/list1"/>
    <dgm:cxn modelId="{0D1A2EEF-2372-485C-ACF1-6BCC5C1566B8}" type="presParOf" srcId="{5A6FFDDD-C276-4FE9-9C76-B97816CF2A65}" destId="{B74C5566-A52F-4308-A00E-515346BBF3E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69A112-6BB7-49F6-87E0-1CD41909E49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60D2865-2F3E-480F-AE62-81C08C8C14BA}">
      <dgm:prSet phldrT="[Текст]"/>
      <dgm:spPr/>
      <dgm:t>
        <a:bodyPr/>
        <a:lstStyle/>
        <a:p>
          <a:r>
            <a:rPr lang="ru-RU" dirty="0" smtClean="0"/>
            <a:t>Морфологический анализ</a:t>
          </a:r>
          <a:endParaRPr lang="ru-RU" dirty="0"/>
        </a:p>
      </dgm:t>
    </dgm:pt>
    <dgm:pt modelId="{7FF53222-9E90-4BA1-8A5D-4FD44E733AB8}" type="parTrans" cxnId="{3A1B5566-A245-43BD-A525-ED0B2DD1E40B}">
      <dgm:prSet/>
      <dgm:spPr/>
      <dgm:t>
        <a:bodyPr/>
        <a:lstStyle/>
        <a:p>
          <a:endParaRPr lang="ru-RU"/>
        </a:p>
      </dgm:t>
    </dgm:pt>
    <dgm:pt modelId="{10CF2CFB-7C74-4844-80D3-D05EA009E6F4}" type="sibTrans" cxnId="{3A1B5566-A245-43BD-A525-ED0B2DD1E40B}">
      <dgm:prSet/>
      <dgm:spPr/>
      <dgm:t>
        <a:bodyPr/>
        <a:lstStyle/>
        <a:p>
          <a:endParaRPr lang="ru-RU"/>
        </a:p>
      </dgm:t>
    </dgm:pt>
    <dgm:pt modelId="{8C7D3362-1CA9-4F71-BC56-C9843E8ECAD8}" type="pres">
      <dgm:prSet presAssocID="{5D69A112-6BB7-49F6-87E0-1CD41909E4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7E9564-49C4-4D26-9CDA-1E5CB8266166}" type="pres">
      <dgm:prSet presAssocID="{B60D2865-2F3E-480F-AE62-81C08C8C14BA}" presName="parentLin" presStyleCnt="0"/>
      <dgm:spPr/>
    </dgm:pt>
    <dgm:pt modelId="{2F430F2F-5939-4C9A-8748-7531CF15D473}" type="pres">
      <dgm:prSet presAssocID="{B60D2865-2F3E-480F-AE62-81C08C8C14B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39A4288-A70C-4C0A-AF73-5B902BDD9C17}" type="pres">
      <dgm:prSet presAssocID="{B60D2865-2F3E-480F-AE62-81C08C8C14BA}" presName="parentText" presStyleLbl="node1" presStyleIdx="0" presStyleCnt="1" custScaleX="102946" custScaleY="95661" custLinFactNeighborX="-26534" custLinFactNeighborY="390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E1347-BB50-4F4C-83F5-17D4BB3C644A}" type="pres">
      <dgm:prSet presAssocID="{B60D2865-2F3E-480F-AE62-81C08C8C14BA}" presName="negativeSpace" presStyleCnt="0"/>
      <dgm:spPr/>
    </dgm:pt>
    <dgm:pt modelId="{48685F9C-6E74-48BD-B439-138E49BE9C42}" type="pres">
      <dgm:prSet presAssocID="{B60D2865-2F3E-480F-AE62-81C08C8C14B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325FE99-BB65-45F4-9563-5C8FE9491711}" type="presOf" srcId="{B60D2865-2F3E-480F-AE62-81C08C8C14BA}" destId="{2F430F2F-5939-4C9A-8748-7531CF15D473}" srcOrd="0" destOrd="0" presId="urn:microsoft.com/office/officeart/2005/8/layout/list1"/>
    <dgm:cxn modelId="{1777A42A-1A4C-4D11-BC8C-FE8BE7E0651E}" type="presOf" srcId="{B60D2865-2F3E-480F-AE62-81C08C8C14BA}" destId="{939A4288-A70C-4C0A-AF73-5B902BDD9C17}" srcOrd="1" destOrd="0" presId="urn:microsoft.com/office/officeart/2005/8/layout/list1"/>
    <dgm:cxn modelId="{3A1B5566-A245-43BD-A525-ED0B2DD1E40B}" srcId="{5D69A112-6BB7-49F6-87E0-1CD41909E49F}" destId="{B60D2865-2F3E-480F-AE62-81C08C8C14BA}" srcOrd="0" destOrd="0" parTransId="{7FF53222-9E90-4BA1-8A5D-4FD44E733AB8}" sibTransId="{10CF2CFB-7C74-4844-80D3-D05EA009E6F4}"/>
    <dgm:cxn modelId="{2F1336E4-70F5-4348-B644-E6E2668BB143}" type="presOf" srcId="{5D69A112-6BB7-49F6-87E0-1CD41909E49F}" destId="{8C7D3362-1CA9-4F71-BC56-C9843E8ECAD8}" srcOrd="0" destOrd="0" presId="urn:microsoft.com/office/officeart/2005/8/layout/list1"/>
    <dgm:cxn modelId="{79CD6F2B-F7E7-4AD3-8EC0-9A15B3737DB1}" type="presParOf" srcId="{8C7D3362-1CA9-4F71-BC56-C9843E8ECAD8}" destId="{187E9564-49C4-4D26-9CDA-1E5CB8266166}" srcOrd="0" destOrd="0" presId="urn:microsoft.com/office/officeart/2005/8/layout/list1"/>
    <dgm:cxn modelId="{7269293D-3269-4356-9ECE-AD7E6700403A}" type="presParOf" srcId="{187E9564-49C4-4D26-9CDA-1E5CB8266166}" destId="{2F430F2F-5939-4C9A-8748-7531CF15D473}" srcOrd="0" destOrd="0" presId="urn:microsoft.com/office/officeart/2005/8/layout/list1"/>
    <dgm:cxn modelId="{8328279A-CB80-4CCE-9C0B-A74FBCD1CE65}" type="presParOf" srcId="{187E9564-49C4-4D26-9CDA-1E5CB8266166}" destId="{939A4288-A70C-4C0A-AF73-5B902BDD9C17}" srcOrd="1" destOrd="0" presId="urn:microsoft.com/office/officeart/2005/8/layout/list1"/>
    <dgm:cxn modelId="{FA832D0E-017C-4BF1-8686-FADD87E60135}" type="presParOf" srcId="{8C7D3362-1CA9-4F71-BC56-C9843E8ECAD8}" destId="{6AFE1347-BB50-4F4C-83F5-17D4BB3C644A}" srcOrd="1" destOrd="0" presId="urn:microsoft.com/office/officeart/2005/8/layout/list1"/>
    <dgm:cxn modelId="{D1E57BD2-A35E-4966-AC62-28912B545536}" type="presParOf" srcId="{8C7D3362-1CA9-4F71-BC56-C9843E8ECAD8}" destId="{48685F9C-6E74-48BD-B439-138E49BE9C4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5E4CF-76C6-43E7-9E61-773A878472D0}">
      <dsp:nvSpPr>
        <dsp:cNvPr id="0" name=""/>
        <dsp:cNvSpPr/>
      </dsp:nvSpPr>
      <dsp:spPr>
        <a:xfrm>
          <a:off x="3792594" y="1998317"/>
          <a:ext cx="1169273" cy="116927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ТРИЗ</a:t>
          </a:r>
          <a:endParaRPr lang="ru-RU" sz="2900" kern="1200" dirty="0"/>
        </a:p>
      </dsp:txBody>
      <dsp:txXfrm>
        <a:off x="3963830" y="2169553"/>
        <a:ext cx="826801" cy="826801"/>
      </dsp:txXfrm>
    </dsp:sp>
    <dsp:sp modelId="{905A0B53-03A6-4D9B-8F98-970CBEF32C6A}">
      <dsp:nvSpPr>
        <dsp:cNvPr id="0" name=""/>
        <dsp:cNvSpPr/>
      </dsp:nvSpPr>
      <dsp:spPr>
        <a:xfrm rot="16200000">
          <a:off x="3984569" y="1593774"/>
          <a:ext cx="785323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785323" y="11881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57597" y="1586022"/>
        <a:ext cx="39266" cy="39266"/>
      </dsp:txXfrm>
    </dsp:sp>
    <dsp:sp modelId="{4622899A-D65E-4721-B7BF-F639C9BEDB6A}">
      <dsp:nvSpPr>
        <dsp:cNvPr id="0" name=""/>
        <dsp:cNvSpPr/>
      </dsp:nvSpPr>
      <dsp:spPr>
        <a:xfrm>
          <a:off x="3402401" y="-23980"/>
          <a:ext cx="1949658" cy="123697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НООД по областям</a:t>
          </a:r>
          <a:endParaRPr lang="ru-RU" sz="2400" kern="1200" dirty="0"/>
        </a:p>
      </dsp:txBody>
      <dsp:txXfrm>
        <a:off x="3687922" y="157171"/>
        <a:ext cx="1378616" cy="874672"/>
      </dsp:txXfrm>
    </dsp:sp>
    <dsp:sp modelId="{2B57BCCA-89D0-47A3-9EA7-8EE2A9F28CF6}">
      <dsp:nvSpPr>
        <dsp:cNvPr id="0" name=""/>
        <dsp:cNvSpPr/>
      </dsp:nvSpPr>
      <dsp:spPr>
        <a:xfrm rot="19730979">
          <a:off x="4781158" y="1922760"/>
          <a:ext cx="1337318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1337318" y="11881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16385" y="1901209"/>
        <a:ext cx="66865" cy="66865"/>
      </dsp:txXfrm>
    </dsp:sp>
    <dsp:sp modelId="{7D5D7B1A-6554-4F74-9B98-62AA82E60085}">
      <dsp:nvSpPr>
        <dsp:cNvPr id="0" name=""/>
        <dsp:cNvSpPr/>
      </dsp:nvSpPr>
      <dsp:spPr>
        <a:xfrm>
          <a:off x="5744197" y="401805"/>
          <a:ext cx="2135456" cy="141905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Работа с педагогами ДОУ</a:t>
          </a:r>
          <a:endParaRPr lang="ru-RU" sz="2400" kern="1200" dirty="0"/>
        </a:p>
      </dsp:txBody>
      <dsp:txXfrm>
        <a:off x="6056927" y="609621"/>
        <a:ext cx="1509996" cy="1003421"/>
      </dsp:txXfrm>
    </dsp:sp>
    <dsp:sp modelId="{1FF3C8C5-76EF-44B1-891E-B1095159C07A}">
      <dsp:nvSpPr>
        <dsp:cNvPr id="0" name=""/>
        <dsp:cNvSpPr/>
      </dsp:nvSpPr>
      <dsp:spPr>
        <a:xfrm rot="56214">
          <a:off x="4961681" y="2593849"/>
          <a:ext cx="1616632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1616632" y="11881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729582" y="2565314"/>
        <a:ext cx="80831" cy="80831"/>
      </dsp:txXfrm>
    </dsp:sp>
    <dsp:sp modelId="{9E4341A5-5BF6-4FE9-AB1B-78BFA407666D}">
      <dsp:nvSpPr>
        <dsp:cNvPr id="0" name=""/>
        <dsp:cNvSpPr/>
      </dsp:nvSpPr>
      <dsp:spPr>
        <a:xfrm>
          <a:off x="6577766" y="2000085"/>
          <a:ext cx="2201520" cy="12737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Работа с родителями</a:t>
          </a:r>
          <a:endParaRPr lang="ru-RU" sz="2400" kern="1200" dirty="0"/>
        </a:p>
      </dsp:txBody>
      <dsp:txXfrm>
        <a:off x="6900171" y="2186616"/>
        <a:ext cx="1556710" cy="900651"/>
      </dsp:txXfrm>
    </dsp:sp>
    <dsp:sp modelId="{18554DDC-D0B5-4BCC-8995-7F33F5D1209F}">
      <dsp:nvSpPr>
        <dsp:cNvPr id="0" name=""/>
        <dsp:cNvSpPr/>
      </dsp:nvSpPr>
      <dsp:spPr>
        <a:xfrm rot="1540188">
          <a:off x="4807763" y="3247457"/>
          <a:ext cx="1953577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1953577" y="11881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735712" y="3210499"/>
        <a:ext cx="97678" cy="97678"/>
      </dsp:txXfrm>
    </dsp:sp>
    <dsp:sp modelId="{606AFE22-76D0-4D22-B2FE-544F2310D173}">
      <dsp:nvSpPr>
        <dsp:cNvPr id="0" name=""/>
        <dsp:cNvSpPr/>
      </dsp:nvSpPr>
      <dsp:spPr>
        <a:xfrm>
          <a:off x="6408712" y="3456387"/>
          <a:ext cx="2198117" cy="126232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Физминутки</a:t>
          </a:r>
          <a:endParaRPr lang="ru-RU" sz="2400" kern="1200" dirty="0"/>
        </a:p>
      </dsp:txBody>
      <dsp:txXfrm>
        <a:off x="6730619" y="3641250"/>
        <a:ext cx="1554303" cy="892598"/>
      </dsp:txXfrm>
    </dsp:sp>
    <dsp:sp modelId="{F63995F0-D575-4A7B-8930-9D9B1967403B}">
      <dsp:nvSpPr>
        <dsp:cNvPr id="0" name=""/>
        <dsp:cNvSpPr/>
      </dsp:nvSpPr>
      <dsp:spPr>
        <a:xfrm rot="4937382">
          <a:off x="4232372" y="3405988"/>
          <a:ext cx="515792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515792" y="11881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77374" y="3404975"/>
        <a:ext cx="25789" cy="25789"/>
      </dsp:txXfrm>
    </dsp:sp>
    <dsp:sp modelId="{E7E0029C-FF3C-45CC-A0D6-B5A3CF1A9DA9}">
      <dsp:nvSpPr>
        <dsp:cNvPr id="0" name=""/>
        <dsp:cNvSpPr/>
      </dsp:nvSpPr>
      <dsp:spPr>
        <a:xfrm>
          <a:off x="3096345" y="3672404"/>
          <a:ext cx="3029295" cy="127430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Индивидуальная работа с детьми</a:t>
          </a:r>
          <a:endParaRPr lang="ru-RU" sz="2400" kern="1200" dirty="0"/>
        </a:p>
      </dsp:txBody>
      <dsp:txXfrm>
        <a:off x="3539975" y="3859022"/>
        <a:ext cx="2142035" cy="901073"/>
      </dsp:txXfrm>
    </dsp:sp>
    <dsp:sp modelId="{E5E5FDB4-327D-45A1-9B66-9380592A9345}">
      <dsp:nvSpPr>
        <dsp:cNvPr id="0" name=""/>
        <dsp:cNvSpPr/>
      </dsp:nvSpPr>
      <dsp:spPr>
        <a:xfrm rot="8904478">
          <a:off x="2459086" y="3279100"/>
          <a:ext cx="1533806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1533806" y="11881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87644" y="3252636"/>
        <a:ext cx="76690" cy="76690"/>
      </dsp:txXfrm>
    </dsp:sp>
    <dsp:sp modelId="{9440C51F-D2AB-425F-9AAC-27D570B8E4E1}">
      <dsp:nvSpPr>
        <dsp:cNvPr id="0" name=""/>
        <dsp:cNvSpPr/>
      </dsp:nvSpPr>
      <dsp:spPr>
        <a:xfrm>
          <a:off x="671456" y="3528394"/>
          <a:ext cx="2274716" cy="12683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Вечера развлечений</a:t>
          </a:r>
          <a:endParaRPr lang="ru-RU" sz="2400" kern="1200" dirty="0"/>
        </a:p>
      </dsp:txBody>
      <dsp:txXfrm>
        <a:off x="1004580" y="3714137"/>
        <a:ext cx="1608468" cy="896848"/>
      </dsp:txXfrm>
    </dsp:sp>
    <dsp:sp modelId="{9029A090-245C-4F42-8C09-F98C454B4F49}">
      <dsp:nvSpPr>
        <dsp:cNvPr id="0" name=""/>
        <dsp:cNvSpPr/>
      </dsp:nvSpPr>
      <dsp:spPr>
        <a:xfrm rot="10741585">
          <a:off x="2198044" y="2594554"/>
          <a:ext cx="1594749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1594749" y="11881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2955550" y="2566567"/>
        <a:ext cx="79737" cy="79737"/>
      </dsp:txXfrm>
    </dsp:sp>
    <dsp:sp modelId="{29593C15-2013-4F4F-845A-CD40EC575446}">
      <dsp:nvSpPr>
        <dsp:cNvPr id="0" name=""/>
        <dsp:cNvSpPr/>
      </dsp:nvSpPr>
      <dsp:spPr>
        <a:xfrm>
          <a:off x="202051" y="2013228"/>
          <a:ext cx="1996476" cy="12474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Праздники</a:t>
          </a:r>
          <a:endParaRPr lang="ru-RU" sz="2400" kern="1200" dirty="0"/>
        </a:p>
      </dsp:txBody>
      <dsp:txXfrm>
        <a:off x="494428" y="2195909"/>
        <a:ext cx="1411722" cy="882065"/>
      </dsp:txXfrm>
    </dsp:sp>
    <dsp:sp modelId="{95821D01-F6B0-4D81-87B3-7A76FC3E26D5}">
      <dsp:nvSpPr>
        <dsp:cNvPr id="0" name=""/>
        <dsp:cNvSpPr/>
      </dsp:nvSpPr>
      <dsp:spPr>
        <a:xfrm rot="12698937">
          <a:off x="2437127" y="1855478"/>
          <a:ext cx="1558289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1558289" y="11881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77315" y="1828402"/>
        <a:ext cx="77914" cy="77914"/>
      </dsp:txXfrm>
    </dsp:sp>
    <dsp:sp modelId="{F7D3582E-1B7C-44A6-8498-06A01B65C6F8}">
      <dsp:nvSpPr>
        <dsp:cNvPr id="0" name=""/>
        <dsp:cNvSpPr/>
      </dsp:nvSpPr>
      <dsp:spPr>
        <a:xfrm>
          <a:off x="932377" y="429056"/>
          <a:ext cx="1878940" cy="12192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Кружковая работа</a:t>
          </a:r>
          <a:endParaRPr lang="ru-RU" sz="2400" kern="1200" dirty="0"/>
        </a:p>
      </dsp:txBody>
      <dsp:txXfrm>
        <a:off x="1207541" y="607611"/>
        <a:ext cx="1328612" cy="862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7049E-F065-4978-9BA1-3924B8DD78F1}">
      <dsp:nvSpPr>
        <dsp:cNvPr id="0" name=""/>
        <dsp:cNvSpPr/>
      </dsp:nvSpPr>
      <dsp:spPr>
        <a:xfrm>
          <a:off x="0" y="144015"/>
          <a:ext cx="792480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C653E-20DB-4D40-B600-FA65B48138AA}">
      <dsp:nvSpPr>
        <dsp:cNvPr id="0" name=""/>
        <dsp:cNvSpPr/>
      </dsp:nvSpPr>
      <dsp:spPr>
        <a:xfrm>
          <a:off x="432048" y="72011"/>
          <a:ext cx="554736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Метод фокальных объектов (МФО)</a:t>
          </a:r>
          <a:endParaRPr lang="ru-RU" sz="1800" kern="1200" dirty="0"/>
        </a:p>
      </dsp:txBody>
      <dsp:txXfrm>
        <a:off x="457987" y="97950"/>
        <a:ext cx="549548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A426B-43A5-4A6F-922F-A8605CD08AE1}">
      <dsp:nvSpPr>
        <dsp:cNvPr id="0" name=""/>
        <dsp:cNvSpPr/>
      </dsp:nvSpPr>
      <dsp:spPr>
        <a:xfrm>
          <a:off x="0" y="216025"/>
          <a:ext cx="792088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0FFC8-B2E4-4E05-9645-4EA77C529C33}">
      <dsp:nvSpPr>
        <dsp:cNvPr id="0" name=""/>
        <dsp:cNvSpPr/>
      </dsp:nvSpPr>
      <dsp:spPr>
        <a:xfrm>
          <a:off x="405002" y="184726"/>
          <a:ext cx="5544616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Метод противоречий</a:t>
          </a:r>
          <a:endParaRPr lang="ru-RU" sz="1800" kern="1200" dirty="0"/>
        </a:p>
      </dsp:txBody>
      <dsp:txXfrm>
        <a:off x="430941" y="210665"/>
        <a:ext cx="5492738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6D931-F925-4509-AFB1-5322958D0C24}">
      <dsp:nvSpPr>
        <dsp:cNvPr id="0" name=""/>
        <dsp:cNvSpPr/>
      </dsp:nvSpPr>
      <dsp:spPr>
        <a:xfrm>
          <a:off x="0" y="293691"/>
          <a:ext cx="7920880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5D207-2F4B-400D-A9A3-E8BC299F468B}">
      <dsp:nvSpPr>
        <dsp:cNvPr id="0" name=""/>
        <dsp:cNvSpPr/>
      </dsp:nvSpPr>
      <dsp:spPr>
        <a:xfrm>
          <a:off x="288034" y="205009"/>
          <a:ext cx="5723102" cy="53084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Мозговой штурм</a:t>
          </a:r>
          <a:endParaRPr lang="ru-RU" sz="1700" kern="1200" dirty="0"/>
        </a:p>
      </dsp:txBody>
      <dsp:txXfrm>
        <a:off x="313948" y="230923"/>
        <a:ext cx="5671274" cy="479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6846B-6D63-4D58-A86C-D4BC4E21A150}">
      <dsp:nvSpPr>
        <dsp:cNvPr id="0" name=""/>
        <dsp:cNvSpPr/>
      </dsp:nvSpPr>
      <dsp:spPr>
        <a:xfrm>
          <a:off x="0" y="0"/>
          <a:ext cx="7920880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D7021-1B5B-43CE-97FE-EB9A3E06F1F2}">
      <dsp:nvSpPr>
        <dsp:cNvPr id="0" name=""/>
        <dsp:cNvSpPr/>
      </dsp:nvSpPr>
      <dsp:spPr>
        <a:xfrm>
          <a:off x="360040" y="0"/>
          <a:ext cx="5737116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Метод «Синектика»</a:t>
          </a:r>
          <a:endParaRPr lang="ru-RU" sz="1600" kern="1200" dirty="0"/>
        </a:p>
      </dsp:txBody>
      <dsp:txXfrm>
        <a:off x="383097" y="23057"/>
        <a:ext cx="5691002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C5566-A52F-4308-A00E-515346BBF3EB}">
      <dsp:nvSpPr>
        <dsp:cNvPr id="0" name=""/>
        <dsp:cNvSpPr/>
      </dsp:nvSpPr>
      <dsp:spPr>
        <a:xfrm>
          <a:off x="0" y="275583"/>
          <a:ext cx="7920880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2CF6B-FFA2-4053-9532-19C5F47C05A1}">
      <dsp:nvSpPr>
        <dsp:cNvPr id="0" name=""/>
        <dsp:cNvSpPr/>
      </dsp:nvSpPr>
      <dsp:spPr>
        <a:xfrm>
          <a:off x="360040" y="175586"/>
          <a:ext cx="5683054" cy="51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Типовое фантазирование</a:t>
          </a:r>
          <a:endParaRPr lang="ru-RU" sz="1700" kern="1200" dirty="0"/>
        </a:p>
      </dsp:txBody>
      <dsp:txXfrm>
        <a:off x="384956" y="200502"/>
        <a:ext cx="5633222" cy="4605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C5566-A52F-4308-A00E-515346BBF3EB}">
      <dsp:nvSpPr>
        <dsp:cNvPr id="0" name=""/>
        <dsp:cNvSpPr/>
      </dsp:nvSpPr>
      <dsp:spPr>
        <a:xfrm>
          <a:off x="0" y="275583"/>
          <a:ext cx="7920880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2CF6B-FFA2-4053-9532-19C5F47C05A1}">
      <dsp:nvSpPr>
        <dsp:cNvPr id="0" name=""/>
        <dsp:cNvSpPr/>
      </dsp:nvSpPr>
      <dsp:spPr>
        <a:xfrm>
          <a:off x="360040" y="175586"/>
          <a:ext cx="5683054" cy="5104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Метод каталога</a:t>
          </a:r>
          <a:endParaRPr lang="ru-RU" sz="1700" kern="1200" dirty="0"/>
        </a:p>
      </dsp:txBody>
      <dsp:txXfrm>
        <a:off x="384956" y="200502"/>
        <a:ext cx="5633222" cy="4605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85F9C-6E74-48BD-B439-138E49BE9C42}">
      <dsp:nvSpPr>
        <dsp:cNvPr id="0" name=""/>
        <dsp:cNvSpPr/>
      </dsp:nvSpPr>
      <dsp:spPr>
        <a:xfrm>
          <a:off x="0" y="256579"/>
          <a:ext cx="7920880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A4288-A70C-4C0A-AF73-5B902BDD9C17}">
      <dsp:nvSpPr>
        <dsp:cNvPr id="0" name=""/>
        <dsp:cNvSpPr/>
      </dsp:nvSpPr>
      <dsp:spPr>
        <a:xfrm>
          <a:off x="290673" y="199312"/>
          <a:ext cx="5702386" cy="53654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Морфологический анализ</a:t>
          </a:r>
          <a:endParaRPr lang="ru-RU" sz="1900" kern="1200" dirty="0"/>
        </a:p>
      </dsp:txBody>
      <dsp:txXfrm>
        <a:off x="316865" y="225504"/>
        <a:ext cx="5650002" cy="484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pPr algn="r"/>
            <a:r>
              <a:rPr lang="ru-RU" dirty="0" smtClean="0"/>
              <a:t>Подготовили : </a:t>
            </a:r>
            <a:r>
              <a:rPr lang="ru-RU" dirty="0" err="1" smtClean="0"/>
              <a:t>Чутбасова</a:t>
            </a:r>
            <a:r>
              <a:rPr lang="ru-RU" dirty="0" smtClean="0"/>
              <a:t> Л.С.</a:t>
            </a:r>
          </a:p>
          <a:p>
            <a:pPr algn="r"/>
            <a:r>
              <a:rPr lang="ru-RU" dirty="0" smtClean="0"/>
              <a:t>Ахметова Ю.А.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br>
              <a:rPr lang="ru-RU" dirty="0" smtClean="0"/>
            </a:br>
            <a:r>
              <a:rPr lang="ru-RU" dirty="0" smtClean="0"/>
              <a:t>ТРИЗ - технологий </a:t>
            </a:r>
            <a:br>
              <a:rPr lang="ru-RU" dirty="0" smtClean="0"/>
            </a:br>
            <a:r>
              <a:rPr lang="ru-RU" dirty="0" smtClean="0"/>
              <a:t>в 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556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501008"/>
            <a:ext cx="8210872" cy="1461517"/>
          </a:xfrm>
        </p:spPr>
        <p:txBody>
          <a:bodyPr>
            <a:normAutofit fontScale="77500" lnSpcReduction="20000"/>
          </a:bodyPr>
          <a:lstStyle/>
          <a:p>
            <a:r>
              <a:rPr lang="ru-RU" sz="8000" dirty="0" smtClean="0"/>
              <a:t>Благодарим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12019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ТРИЗ - технология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ТРИЗ (теория решения изобретательских задач) возникла в конце 50-х г. 20 в. В процессе овладения инструментами теории происходит не только приобретение нового умения решать творческие задачи, но и начинают формироваться черты творческой личности.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	Автором теории является Г.С. Альтшуллер.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80-е г. 20 в. возникло новое направление </a:t>
            </a:r>
            <a:r>
              <a:rPr lang="ru-RU" dirty="0" smtClean="0"/>
              <a:t>–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ТРИЗ – педагогика.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20888"/>
            <a:ext cx="2889379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21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Цели ТРИЗ – технологии в ДОУ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sz="2800" dirty="0" smtClean="0"/>
              <a:t>Развитие таких качеств мышления как гибкость, подвижность, системность.</a:t>
            </a:r>
          </a:p>
          <a:p>
            <a:pPr>
              <a:buFont typeface="+mj-lt"/>
              <a:buAutoNum type="arabicPeriod"/>
            </a:pPr>
            <a:r>
              <a:rPr lang="ru-RU" sz="2800" dirty="0" smtClean="0"/>
              <a:t>Развитие поисковой активности, стремления к новизне.</a:t>
            </a:r>
          </a:p>
          <a:p>
            <a:pPr>
              <a:buFont typeface="+mj-lt"/>
              <a:buAutoNum type="arabicPeriod"/>
            </a:pPr>
            <a:r>
              <a:rPr lang="ru-RU" sz="2800" dirty="0" smtClean="0"/>
              <a:t>Развитие речи и творческого воображения.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44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Этапы методики ТРИЗ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Учить ребенка находить и различать противоречия.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Учить детей фантазировать, изобретать.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Решение сказочных задач и придумывание разных сказок с помощью методов ТРИЗ.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Применение полученных знаний и использование нестандартных, оригинальных решений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1928304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Где используется ТРИЗ - технология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6010670"/>
              </p:ext>
            </p:extLst>
          </p:nvPr>
        </p:nvGraphicFramePr>
        <p:xfrm>
          <a:off x="179512" y="1556792"/>
          <a:ext cx="8856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726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4800" cy="580926"/>
          </a:xfrm>
        </p:spPr>
        <p:txBody>
          <a:bodyPr/>
          <a:lstStyle/>
          <a:p>
            <a:pPr algn="ctr"/>
            <a:r>
              <a:rPr lang="ru-RU" sz="4000" dirty="0" smtClean="0"/>
              <a:t>Методы Триз-технологии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1532175"/>
              </p:ext>
            </p:extLst>
          </p:nvPr>
        </p:nvGraphicFramePr>
        <p:xfrm>
          <a:off x="467544" y="2204864"/>
          <a:ext cx="79248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35127922"/>
              </p:ext>
            </p:extLst>
          </p:nvPr>
        </p:nvGraphicFramePr>
        <p:xfrm>
          <a:off x="467544" y="3861048"/>
          <a:ext cx="7920880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90842131"/>
              </p:ext>
            </p:extLst>
          </p:nvPr>
        </p:nvGraphicFramePr>
        <p:xfrm>
          <a:off x="467544" y="4725144"/>
          <a:ext cx="7920880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27724243"/>
              </p:ext>
            </p:extLst>
          </p:nvPr>
        </p:nvGraphicFramePr>
        <p:xfrm>
          <a:off x="467544" y="3212976"/>
          <a:ext cx="7920880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99416224"/>
              </p:ext>
            </p:extLst>
          </p:nvPr>
        </p:nvGraphicFramePr>
        <p:xfrm>
          <a:off x="467544" y="5661248"/>
          <a:ext cx="79208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937448147"/>
              </p:ext>
            </p:extLst>
          </p:nvPr>
        </p:nvGraphicFramePr>
        <p:xfrm>
          <a:off x="467544" y="1124744"/>
          <a:ext cx="79208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75733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Graphic spid="9" grpId="0">
        <p:bldAsOne/>
      </p:bldGraphic>
      <p:bldGraphic spid="11" grpId="0">
        <p:bldAsOne/>
      </p:bldGraphic>
      <p:bldGraphic spid="13" grpId="0">
        <p:bldAsOne/>
      </p:bldGraphic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73353459"/>
              </p:ext>
            </p:extLst>
          </p:nvPr>
        </p:nvGraphicFramePr>
        <p:xfrm>
          <a:off x="683568" y="404664"/>
          <a:ext cx="7920880" cy="73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nsportal.ru/sites/default/files/2019/09/08/slayd1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89" y="1868386"/>
            <a:ext cx="7056784" cy="42862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74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920880" cy="4536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2"/>
          <p:cNvGrpSpPr/>
          <p:nvPr/>
        </p:nvGrpSpPr>
        <p:grpSpPr>
          <a:xfrm>
            <a:off x="1115616" y="476672"/>
            <a:ext cx="5695074" cy="531360"/>
            <a:chOff x="288034" y="204495"/>
            <a:chExt cx="5695074" cy="53136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88034" y="204495"/>
              <a:ext cx="5695074" cy="53136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313973" y="230434"/>
              <a:ext cx="5643196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73" tIns="0" rIns="209573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Метод маленьких человечков</a:t>
              </a:r>
              <a:endParaRPr lang="ru-RU" sz="1800" kern="1200" dirty="0"/>
            </a:p>
          </p:txBody>
        </p:sp>
      </p:grpSp>
      <p:sp>
        <p:nvSpPr>
          <p:cNvPr id="6" name="AutoShape 2" descr="https://litvinov.spb.ru/l/mmch3.web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litvinov.spb.ru/l/mmch1.webp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ds04.infourok.ru/uploads/ex/0b8c/000f4dcb-98881bd9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" y="1268761"/>
            <a:ext cx="4049032" cy="30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https://litvinov.spb.ru/l/mmch3.webp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mir-knig.com/page_images/23/b693b255c661d2dd348586d4a1b908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5715000" cy="358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12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920880" cy="4536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2"/>
          <p:cNvGrpSpPr/>
          <p:nvPr/>
        </p:nvGrpSpPr>
        <p:grpSpPr>
          <a:xfrm>
            <a:off x="873653" y="382837"/>
            <a:ext cx="5737116" cy="531360"/>
            <a:chOff x="288030" y="204495"/>
            <a:chExt cx="5737116" cy="53136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88030" y="204495"/>
              <a:ext cx="5737116" cy="53136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313969" y="230434"/>
              <a:ext cx="5685238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73" tIns="0" rIns="209573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Системный оператор</a:t>
              </a:r>
              <a:endParaRPr lang="ru-RU" sz="1800" kern="1200" dirty="0"/>
            </a:p>
          </p:txBody>
        </p:sp>
      </p:grpSp>
      <p:pic>
        <p:nvPicPr>
          <p:cNvPr id="2050" name="Picture 2" descr="http://i.mycdn.me/i?r=AzEPZsRbOZEKgBhR0XGMT1Rkm4U-E73QMYz9weBUrgeRh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461124" cy="307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5.infourok.ru/uploads/ex/0e08/0004674f-a632dabd/img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419476" cy="33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35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385</TotalTime>
  <Words>141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Использование  ТРИЗ - технологий  в ДОУ</vt:lpstr>
      <vt:lpstr>Что такое ТРИЗ - технология</vt:lpstr>
      <vt:lpstr>Цели ТРИЗ – технологии в ДОУ</vt:lpstr>
      <vt:lpstr>Этапы методики ТРИЗ</vt:lpstr>
      <vt:lpstr>Где используется ТРИЗ - технология</vt:lpstr>
      <vt:lpstr>Методы Триз-технологии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ТРИЗ - технологий  в ДОУ</dc:title>
  <dc:creator>Dmitriy</dc:creator>
  <cp:lastModifiedBy>Microsoft</cp:lastModifiedBy>
  <cp:revision>18</cp:revision>
  <dcterms:created xsi:type="dcterms:W3CDTF">2020-10-17T17:16:54Z</dcterms:created>
  <dcterms:modified xsi:type="dcterms:W3CDTF">2020-11-04T18:21:09Z</dcterms:modified>
</cp:coreProperties>
</file>