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2" r:id="rId6"/>
    <p:sldId id="262" r:id="rId7"/>
    <p:sldId id="270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9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2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14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9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6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9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8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0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4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7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6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0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9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7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0EFEC9-992C-48E4-BCED-EC1B3D11030F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CD3AC7-2B09-4A80-A48F-83D38FD41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2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F525CC-A97C-404E-BCBF-C2F1DD54F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вопроса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B96DCD9-DEA0-4C65-BEAA-96AFC2D28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7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BCCC5532-4EA9-42AA-BFF5-86257AF688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="" xmlns:a16="http://schemas.microsoft.com/office/drawing/2014/main" id="{BB0CE38A-BB1F-40E2-A05E-7165BE72D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12">
            <a:extLst>
              <a:ext uri="{FF2B5EF4-FFF2-40B4-BE49-F238E27FC236}">
                <a16:creationId xmlns="" xmlns:a16="http://schemas.microsoft.com/office/drawing/2014/main" id="{9F7C7D65-89D1-428E-A505-0A33DB1C5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6919189-4C90-4CED-96B7-365685A76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16963" b="-4"/>
          <a:stretch/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C81FFC53-BC6C-4674-B2AC-D8ED5063D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ADCE1A-1BD0-47C2-885D-A554DA6823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7259" y="1214153"/>
            <a:ext cx="5910274" cy="34241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 проблемного обучения - вопросы и задания, которые предлагают детям. Часто используются вопросы, которые побуждают детей к сравнению, к установлению сходства и различия.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сравнения ставятся так, чтобы дети последовательно выделяли сначала признаки различия, потом - сходства.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проблемных вопросов особое место занимают те, которые побуждают вскрыть противоречие между сложившимся опытом и вновь получаемыми знаниями.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76CA8F-29EC-4237-961B-50E5FEBD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проблемные вопросы занимают особое место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детей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3A46AB-F69A-4C84-862A-1C9E78B3E1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проблемных вопросов особое место занимают те, которые побуждают вскрыть противоречие между сложившимся опытом и вновь получаемыми знаниями. Для этого дети должны пересмотреть свои прежние представления, перестроить их на новый лад.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73FE095C-B537-4B3A-91C2-78CD14E9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05" y="3669236"/>
            <a:ext cx="2266121" cy="31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4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A65EAB-6F99-4BD9-85F3-F1D190F7A7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935857"/>
            <a:ext cx="10363826" cy="342410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Проблемный вопрос: это не просто воспроизведение знания, которое уже знакомо детям, а поиск ответа на основе рассуждения.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Проблемные вопросы содержат в тесте вопросы «почему?», «зачем»?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97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="" xmlns:a16="http://schemas.microsoft.com/office/drawing/2014/main" id="{2120660E-F826-4655-BB97-984B17FE5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2">
            <a:extLst>
              <a:ext uri="{FF2B5EF4-FFF2-40B4-BE49-F238E27FC236}">
                <a16:creationId xmlns="" xmlns:a16="http://schemas.microsoft.com/office/drawing/2014/main" id="{B36D89EE-FA2B-4C32-8C00-B2C6ED2123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218ECC36-3029-41D4-81D8-0D259A1CC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r="35523"/>
          <a:stretch/>
        </p:blipFill>
        <p:spPr bwMode="auto">
          <a:xfrm>
            <a:off x="7622831" y="954156"/>
            <a:ext cx="3252453" cy="5181599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>
            <a:extLst>
              <a:ext uri="{FF2B5EF4-FFF2-40B4-BE49-F238E27FC236}">
                <a16:creationId xmlns="" xmlns:a16="http://schemas.microsoft.com/office/drawing/2014/main" id="{318307F8-152F-4244-A9FE-8D30EFFB79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DA2670-81D5-4C30-8946-EDEE7C1A3B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5308" y="1628083"/>
            <a:ext cx="5613635" cy="4961205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«Когда падают листья?»</a:t>
            </a:r>
          </a:p>
          <a:p>
            <a:pPr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«Когда опадают листья?» предполагает конкретный ответ на основе знаний – это просто вопрос.</a:t>
            </a:r>
          </a:p>
          <a:p>
            <a:pPr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«Почему осенью опадают листья?» является проблемным, т.к. требует от детей при ответе на него рассуждений.</a:t>
            </a:r>
          </a:p>
          <a:p>
            <a:pPr algn="ctr"/>
            <a:endParaRPr lang="ru-RU" sz="16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103EE59-3273-455D-B2D3-32EC3E30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475" y="268712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58078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BDEC83-D163-45DC-8072-BF0CA577F3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015370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становится холоднее, солнце светит мало, и листья перестают вырабатывать хлорофилл. Деревья готовятся к зиме, сбрасывая листву. Так они защищают себя, потому что если листья не опадут, то зимой ветки могут обломаться от тяжести снега.</a:t>
            </a:r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848BC8E1-5B16-4150-B1F4-7BEE3223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65" y="2480997"/>
            <a:ext cx="6569612" cy="43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9170D6-0E1E-446D-A3F6-58DF9287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32823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4809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05CC9-2EFF-4BE2-9015-26444104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75D902-6447-4C59-A92D-A5082731B3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современных условиях образования педагог должен создавать каждый раз новые проблемные ситуации для того, чтобы ребенок адаптировался к реалиям жизни.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A5B98D9-E177-4E8B-8E2E-3E4A1BA3C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3" b="78256"/>
          <a:stretch/>
        </p:blipFill>
        <p:spPr bwMode="auto">
          <a:xfrm>
            <a:off x="1547133" y="4300024"/>
            <a:ext cx="9097108" cy="14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2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7E6C67-149F-49B2-AE92-D2C0D9A2E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585214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 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способствовать развитию проблемного мышления </a:t>
            </a:r>
            <a:r>
              <a:rPr lang="ru-RU" sz="1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и воспитателя.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454545"/>
              </a:buClr>
              <a:buSzPts val="1050"/>
              <a:buFont typeface="Arial" panose="020B0604020202020204" pitchFamily="34" charset="0"/>
              <a:buAutoNum type="arabicPeriod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понятие проблемное обучение в ДОУ.</a:t>
            </a:r>
          </a:p>
          <a:p>
            <a:pPr marL="342900" lvl="0" indent="-342900" algn="just">
              <a:lnSpc>
                <a:spcPct val="150000"/>
              </a:lnSpc>
              <a:buClr>
                <a:srgbClr val="454545"/>
              </a:buClr>
              <a:buSzPts val="1050"/>
              <a:buFont typeface="Arial" panose="020B0604020202020204" pitchFamily="34" charset="0"/>
              <a:buAutoNum type="arabicPeriod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Раскрыть понятие проблемного вопроса, его основные черты.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Clr>
                <a:srgbClr val="454545"/>
              </a:buClr>
              <a:buSzPts val="1050"/>
              <a:buFont typeface="Arial" panose="020B0604020202020204" pitchFamily="34" charset="0"/>
              <a:buAutoNum type="arabicPeriod"/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проблемную ситуацию на основе модели проблемного вопроса старшей группы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410E08-0C67-418D-BC52-409E4FD587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882849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Проблемное обучение в детском саду - это такая организация взаимодействия с воспитанниками, которая предполагает создание под руководством педагога проблемных вопросов,  задач,  ситуаций и активную самостоятельную деятельность детей по их разрешению (Н.Е. 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Веракса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AC159B6F-B250-43F3-BD77-96B199B45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7" b="18359"/>
          <a:stretch/>
        </p:blipFill>
        <p:spPr bwMode="auto">
          <a:xfrm>
            <a:off x="4694945" y="2594902"/>
            <a:ext cx="6094976" cy="40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8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7D4D07-14D5-475A-89F2-CED65007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решения проблемной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EF327F-76ED-413D-8539-928C3E9816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69527"/>
            <a:ext cx="10363826" cy="342410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 первом этапе осознания проблемы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вскрывают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противоречие, заложенное в вопросе, для чего находят разрыв в цепочке причинно-следственных связей. Это противоречие может быть разрешено с помощью гипотезы.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Формулирование гипотезы составляет второй этап.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этап решения проблемы – доказательство гипотезы. Поиск путей доказательства гипотезы требуют от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переформулировки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или вопроса.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Заканчивается решение проблемы общим выводом, в котором изучаемые причинно-следственные связи углубляются и раскрываются новые стороны познаваемого объекта или явления. Это четвёртый этап решения проблемы.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2058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72841A-605A-42C6-A420-8CD98CEE10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909353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Проблемный  вопрос – это не просто воспроизведение знаний, знакомых детям, а поиск ответа на основе рассуждений. </a:t>
            </a:r>
            <a:endParaRPr lang="ru-RU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9DC07F1-B508-48B6-8B9B-60ECED94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48" y="2101948"/>
            <a:ext cx="4756052" cy="47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37C1BF-78C9-4C41-AF70-5AEAF95D2B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1878" y="1020418"/>
            <a:ext cx="10495722" cy="47707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 интеллектуального затруднения чаще всего создаются с помощью проблемного вопроса. В педагогической литературе определены следующие отличительные черты проблемного (продуктивного) вопроса: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1.) сложность, выступающая в форме противоречия,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2.) ёмкое содержание,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3.) увлекательная форма,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4.) доступный для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уровень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65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CC5EB2-CF79-41DA-9C60-35C5C1EA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цели проблемного вопроса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5D7DBA-D9CB-47E7-B04D-E3B57FAC1E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а.) актуализация знаний;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б.) осознание и осмысление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в.) закрепление новых знаний.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0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39F0E6-2DB7-4B99-80BA-DD657185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проблемного вопроса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2ACE5F-7ADA-4CBE-B92C-3E6BE7EB33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каждом конкретном случае воспитатель сам решает, в какой форме проводить работу с детьми: группой или индивидуально. Тем не менее, чтобы развивать у детей способность сомневаться, критически мыслить, предпочтение следует отдавать групповым формам работы. Ребенку легче проявить критичность по отношению к сверстникам, чем по отношению к взрослому.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23752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378</Words>
  <Application>Microsoft Office PowerPoint</Application>
  <PresentationFormat>Широкоэкранный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Капля</vt:lpstr>
      <vt:lpstr>Технология проблемного вопроса</vt:lpstr>
      <vt:lpstr>Актуальность</vt:lpstr>
      <vt:lpstr>Презентация PowerPoint</vt:lpstr>
      <vt:lpstr>Презентация PowerPoint</vt:lpstr>
      <vt:lpstr>Этапы решения проблемной задачи:</vt:lpstr>
      <vt:lpstr>Презентация PowerPoint</vt:lpstr>
      <vt:lpstr>Презентация PowerPoint</vt:lpstr>
      <vt:lpstr>Дидактические цели проблемного вопроса</vt:lpstr>
      <vt:lpstr>Организация проблемного вопроса</vt:lpstr>
      <vt:lpstr>Презентация PowerPoint</vt:lpstr>
      <vt:lpstr>Какие проблемные вопросы занимают особое место в развитии детей?</vt:lpstr>
      <vt:lpstr>Презентация PowerPoint</vt:lpstr>
      <vt:lpstr>Практическое задание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проблемного вопроса</dc:title>
  <dc:creator>Валерий Валерий</dc:creator>
  <cp:lastModifiedBy>Пользователь Windows</cp:lastModifiedBy>
  <cp:revision>5</cp:revision>
  <dcterms:created xsi:type="dcterms:W3CDTF">2020-10-16T08:39:21Z</dcterms:created>
  <dcterms:modified xsi:type="dcterms:W3CDTF">2020-11-04T08:47:22Z</dcterms:modified>
</cp:coreProperties>
</file>