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" initials="О" lastIdx="1" clrIdx="0">
    <p:extLst>
      <p:ext uri="{19B8F6BF-5375-455C-9EA6-DF929625EA0E}">
        <p15:presenceInfo xmlns:p15="http://schemas.microsoft.com/office/powerpoint/2012/main" userId="Ольг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38057A-DAA6-44DB-A683-267D368522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8044" y="4050836"/>
            <a:ext cx="7766936" cy="2668019"/>
          </a:xfrm>
        </p:spPr>
        <p:txBody>
          <a:bodyPr>
            <a:normAutofit fontScale="55000" lnSpcReduction="20000"/>
          </a:bodyPr>
          <a:lstStyle/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Гр.</a:t>
            </a:r>
            <a:r>
              <a:rPr lang="en-US" sz="2400" dirty="0"/>
              <a:t>”</a:t>
            </a:r>
            <a:r>
              <a:rPr lang="ru-RU" sz="2400" dirty="0"/>
              <a:t>Золотая рыбка</a:t>
            </a:r>
            <a:r>
              <a:rPr lang="en-US" sz="2400" dirty="0"/>
              <a:t>”</a:t>
            </a:r>
            <a:endParaRPr lang="ru-RU" sz="2400" dirty="0"/>
          </a:p>
          <a:p>
            <a:r>
              <a:rPr lang="ru-RU" sz="2400" dirty="0"/>
              <a:t>Воспитатели</a:t>
            </a:r>
            <a:r>
              <a:rPr lang="en-US" sz="2400" dirty="0"/>
              <a:t>:</a:t>
            </a:r>
            <a:r>
              <a:rPr lang="ru-RU" sz="2400" dirty="0"/>
              <a:t> </a:t>
            </a:r>
            <a:r>
              <a:rPr lang="ru-RU" sz="2400" dirty="0" err="1"/>
              <a:t>Кустубаева</a:t>
            </a:r>
            <a:r>
              <a:rPr lang="ru-RU" sz="2400" dirty="0"/>
              <a:t> К.Ж.</a:t>
            </a:r>
          </a:p>
          <a:p>
            <a:r>
              <a:rPr lang="ru-RU" sz="2400" dirty="0" err="1"/>
              <a:t>Динмухаметова</a:t>
            </a:r>
            <a:r>
              <a:rPr lang="ru-RU" sz="2400" dirty="0"/>
              <a:t> О.В.   </a:t>
            </a:r>
          </a:p>
          <a:p>
            <a:endParaRPr lang="ru-RU" sz="2400" dirty="0"/>
          </a:p>
          <a:p>
            <a:r>
              <a:rPr lang="en-US" sz="2400" dirty="0"/>
              <a:t>    </a:t>
            </a:r>
            <a:endParaRPr lang="ru-RU" sz="2400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67EA41D-5A1E-4997-806B-CAEF001995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Современные образовательные технологии ДОУ</a:t>
            </a:r>
            <a:br>
              <a:rPr lang="ru-RU" dirty="0"/>
            </a:br>
            <a:r>
              <a:rPr lang="ru-RU" dirty="0"/>
              <a:t>Игровые технологии </a:t>
            </a:r>
            <a:br>
              <a:rPr lang="ru-RU" dirty="0"/>
            </a:br>
            <a:r>
              <a:rPr lang="ru-RU" dirty="0"/>
              <a:t>Упражнения</a:t>
            </a:r>
          </a:p>
        </p:txBody>
      </p:sp>
    </p:spTree>
    <p:extLst>
      <p:ext uri="{BB962C8B-B14F-4D97-AF65-F5344CB8AC3E}">
        <p14:creationId xmlns:p14="http://schemas.microsoft.com/office/powerpoint/2010/main" val="3919459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14243-5F5C-4755-B60E-26B6586F7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Игровая технология-организация педагогического процесса в форме различных педагогических игр.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9F4B4C-8D03-4A04-B07D-D327F7993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Задачи</a:t>
            </a:r>
            <a:r>
              <a:rPr lang="en-US" sz="2800" dirty="0"/>
              <a:t>:</a:t>
            </a:r>
            <a:r>
              <a:rPr lang="ru-RU" sz="2800" dirty="0"/>
              <a:t>1.Достигнуть высокого уровня </a:t>
            </a:r>
            <a:r>
              <a:rPr lang="ru-RU" sz="2800" err="1"/>
              <a:t>мотивации</a:t>
            </a:r>
            <a:r>
              <a:rPr lang="ru-RU" sz="2800"/>
              <a:t>, осознанной </a:t>
            </a:r>
            <a:r>
              <a:rPr lang="ru-RU" sz="2800" dirty="0"/>
              <a:t>потребности усвоении знаний и умений за счет собственной активности ребенка.</a:t>
            </a:r>
          </a:p>
          <a:p>
            <a:pPr marL="0" indent="0">
              <a:buNone/>
            </a:pPr>
            <a:r>
              <a:rPr lang="ru-RU" sz="2800" dirty="0"/>
              <a:t>   2.Подобрать </a:t>
            </a:r>
            <a:r>
              <a:rPr lang="ru-RU" sz="2800" dirty="0" err="1"/>
              <a:t>средства,активизирующие</a:t>
            </a:r>
            <a:r>
              <a:rPr lang="ru-RU" sz="2800" dirty="0"/>
              <a:t> деятельность детей и повышающие ее результативность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56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C9DD60-1AD3-4833-9E23-361F01E0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В игровую технологию включаются последовательно</a:t>
            </a:r>
            <a:r>
              <a:rPr lang="en-US" dirty="0"/>
              <a:t>:</a:t>
            </a:r>
            <a:r>
              <a:rPr lang="ru-RU" dirty="0"/>
              <a:t>игры и упражнения, формирующие умение выделять основные, характерные признаки предметов , сравнивать , </a:t>
            </a:r>
            <a:r>
              <a:rPr lang="ru-RU" dirty="0" err="1"/>
              <a:t>сопостовлять</a:t>
            </a:r>
            <a:r>
              <a:rPr lang="ru-RU" dirty="0"/>
              <a:t> их.</a:t>
            </a:r>
            <a:br>
              <a:rPr lang="ru-RU" dirty="0"/>
            </a:br>
            <a:r>
              <a:rPr lang="ru-RU" dirty="0"/>
              <a:t>1.Упражнения на развитие памяти и внимания.</a:t>
            </a:r>
            <a:br>
              <a:rPr lang="ru-RU" dirty="0"/>
            </a:br>
            <a:r>
              <a:rPr lang="ru-RU" dirty="0"/>
              <a:t>2.Упражнения для развития речи.</a:t>
            </a:r>
            <a:br>
              <a:rPr lang="ru-RU" dirty="0"/>
            </a:br>
            <a:r>
              <a:rPr lang="ru-RU" dirty="0"/>
              <a:t>3.Упражнения для развития логического мышления.</a:t>
            </a:r>
            <a:br>
              <a:rPr lang="ru-RU" dirty="0"/>
            </a:br>
            <a:r>
              <a:rPr lang="ru-RU" dirty="0"/>
              <a:t>4.Упражнения для физического развития и др.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82FECE-160C-4A6A-B485-94DEEDCE5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777948"/>
            <a:ext cx="8596668" cy="263414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317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0B63E5-2731-49A1-BD0D-4B254423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на развитие памяти.</a:t>
            </a:r>
            <a:br>
              <a:rPr lang="ru-RU" dirty="0"/>
            </a:br>
            <a:r>
              <a:rPr lang="en-US" dirty="0"/>
              <a:t>“</a:t>
            </a:r>
            <a:r>
              <a:rPr lang="ru-RU" dirty="0"/>
              <a:t>Запомни узор</a:t>
            </a:r>
            <a:r>
              <a:rPr lang="en-US" dirty="0"/>
              <a:t>”</a:t>
            </a:r>
            <a:r>
              <a:rPr lang="ru-RU" dirty="0"/>
              <a:t>,</a:t>
            </a:r>
            <a:r>
              <a:rPr lang="en-US" dirty="0"/>
              <a:t>”</a:t>
            </a:r>
            <a:r>
              <a:rPr lang="ru-RU" dirty="0"/>
              <a:t>Чего не стало</a:t>
            </a:r>
            <a:r>
              <a:rPr lang="en-US" dirty="0"/>
              <a:t>?”</a:t>
            </a:r>
            <a:r>
              <a:rPr lang="ru-RU" dirty="0"/>
              <a:t>,</a:t>
            </a:r>
            <a:r>
              <a:rPr lang="en-US" dirty="0"/>
              <a:t>”</a:t>
            </a:r>
            <a:r>
              <a:rPr lang="ru-RU" dirty="0"/>
              <a:t>Пары слов</a:t>
            </a:r>
            <a:r>
              <a:rPr lang="en-US" dirty="0"/>
              <a:t>”</a:t>
            </a:r>
            <a:endParaRPr lang="ru-RU" dirty="0"/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4F9F5FBF-6A96-4D44-B7B2-ED84F052433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40461" y="2544898"/>
            <a:ext cx="2911077" cy="3881437"/>
          </a:xfrm>
        </p:spPr>
      </p:pic>
      <p:pic>
        <p:nvPicPr>
          <p:cNvPr id="17" name="Объект 16">
            <a:extLst>
              <a:ext uri="{FF2B5EF4-FFF2-40B4-BE49-F238E27FC236}">
                <a16:creationId xmlns:a16="http://schemas.microsoft.com/office/drawing/2014/main" id="{83F02866-5B68-4121-9D97-0073E960F8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818463" y="2544898"/>
            <a:ext cx="2911077" cy="3881437"/>
          </a:xfr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DA557E9-9458-4D5B-8CDE-65788C4BD5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30" y="2544898"/>
            <a:ext cx="2911078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353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8D43C5-53CC-449B-9BEF-E7160E584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Упражнение на развитие речи.</a:t>
            </a:r>
            <a:br>
              <a:rPr lang="ru-RU" dirty="0"/>
            </a:br>
            <a:r>
              <a:rPr lang="en-US" dirty="0"/>
              <a:t>“</a:t>
            </a:r>
            <a:r>
              <a:rPr lang="ru-RU" dirty="0"/>
              <a:t>Назови ласково</a:t>
            </a:r>
            <a:r>
              <a:rPr lang="en-US" dirty="0"/>
              <a:t>”</a:t>
            </a:r>
            <a:r>
              <a:rPr lang="ru-RU" dirty="0"/>
              <a:t>,</a:t>
            </a:r>
            <a:r>
              <a:rPr lang="en-US" dirty="0"/>
              <a:t>”</a:t>
            </a:r>
            <a:r>
              <a:rPr lang="ru-RU" dirty="0"/>
              <a:t>Узнай по описанию</a:t>
            </a:r>
            <a:r>
              <a:rPr lang="en-US" dirty="0"/>
              <a:t>”</a:t>
            </a:r>
            <a:r>
              <a:rPr lang="ru-RU" dirty="0"/>
              <a:t>,пересказ художественных произведений и др.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4BB4AE-DBEA-4B57-8AAE-596B5DDB1C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34342" y="2770188"/>
            <a:ext cx="2911077" cy="3881437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538CF724-45A7-4B98-9E0E-B9D34751FC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33615" y="2770187"/>
            <a:ext cx="2911077" cy="3881437"/>
          </a:xfr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A7E96AD-18D5-4034-91E5-8B0943D91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2157" y="2764908"/>
            <a:ext cx="3219425" cy="388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73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14F315-0EE8-481C-AE0A-7E56C2DA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Упражнения для физического развития.</a:t>
            </a:r>
            <a:br>
              <a:rPr lang="ru-RU" dirty="0"/>
            </a:br>
            <a:r>
              <a:rPr lang="en-US" dirty="0"/>
              <a:t>“</a:t>
            </a:r>
            <a:r>
              <a:rPr lang="ru-RU" dirty="0"/>
              <a:t>Повтори движение</a:t>
            </a:r>
            <a:r>
              <a:rPr lang="en-US" dirty="0"/>
              <a:t>”</a:t>
            </a:r>
            <a:r>
              <a:rPr lang="ru-RU" dirty="0"/>
              <a:t>,</a:t>
            </a:r>
            <a:r>
              <a:rPr lang="en-US" dirty="0"/>
              <a:t>”</a:t>
            </a:r>
            <a:r>
              <a:rPr lang="ru-RU" dirty="0"/>
              <a:t>Покажи животное</a:t>
            </a:r>
            <a:r>
              <a:rPr lang="en-US" dirty="0"/>
              <a:t>”</a:t>
            </a:r>
            <a:r>
              <a:rPr lang="ru-RU" dirty="0"/>
              <a:t> и др.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01E764-3BC7-424F-AB3F-09507D34D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341" y="2499484"/>
            <a:ext cx="3957924" cy="38814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8899A4-4685-4A75-A2AF-6FD28CFAC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443" y="2499484"/>
            <a:ext cx="5306973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33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8C2702-D463-40E7-BF35-314C73B29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38539"/>
            <a:ext cx="8596668" cy="580282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-apple-system"/>
              </a:rPr>
              <a:t>Игровые упражнения </a:t>
            </a:r>
            <a:r>
              <a:rPr lang="en-US" sz="3200" dirty="0">
                <a:solidFill>
                  <a:srgbClr val="000000"/>
                </a:solidFill>
                <a:latin typeface="-apple-system"/>
              </a:rPr>
              <a:t>: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Активизиру</a:t>
            </a:r>
            <a:r>
              <a:rPr lang="ru-RU" dirty="0">
                <a:solidFill>
                  <a:srgbClr val="000000"/>
                </a:solidFill>
                <a:latin typeface="-apple-system"/>
              </a:rPr>
              <a:t>ют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воспитанников;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повышают познавательный интерес;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вызывают эмоциональный подъём;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способствуют развитию творчества;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максимально концентрируют время занятий за счёт чётко сформулированных условий игры;</a:t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позволяет педагогу варьировать стратегию и тактику игровых действий за счёт усложнения или упрощения игровых задач в зависимости от уровня освоения материала.</a:t>
            </a:r>
          </a:p>
          <a:p>
            <a:r>
              <a:rPr lang="ru-RU" dirty="0">
                <a:solidFill>
                  <a:srgbClr val="000000"/>
                </a:solidFill>
                <a:latin typeface="-apple-system"/>
              </a:rPr>
              <a:t>И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гровые упражнения проходят очень живо в атмосфере доброжелательности, свободы, равенства, при отсутствии изоляции пассивных детей. игровые технологии помогают детям раскрепоститься, появляется уверенность в себе. Как показывает опыт, действуя в игровой ситуации, приближенной к реальным условиям жизни, дошкольники легче усваивают материал любой сложности.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142291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153</TotalTime>
  <Words>306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-apple-system</vt:lpstr>
      <vt:lpstr>Arial</vt:lpstr>
      <vt:lpstr>Trebuchet MS</vt:lpstr>
      <vt:lpstr>Wingdings 3</vt:lpstr>
      <vt:lpstr>Аспект</vt:lpstr>
      <vt:lpstr>Современные образовательные технологии ДОУ Игровые технологии  Упражнения</vt:lpstr>
      <vt:lpstr>  Игровая технология-организация педагогического процесса в форме различных педагогических игр.</vt:lpstr>
      <vt:lpstr>    В игровую технологию включаются последовательно:игры и упражнения, формирующие умение выделять основные, характерные признаки предметов , сравнивать , сопостовлять их. 1.Упражнения на развитие памяти и внимания. 2.Упражнения для развития речи. 3.Упражнения для развития логического мышления. 4.Упражнения для физического развития и др.</vt:lpstr>
      <vt:lpstr>Упражнение на развитие памяти. “Запомни узор”,”Чего не стало?”,”Пары слов”</vt:lpstr>
      <vt:lpstr>Упражнение на развитие речи. “Назови ласково”,”Узнай по описанию”,пересказ художественных произведений и др.</vt:lpstr>
      <vt:lpstr>Упражнения для физического развития. “Повтори движение”,”Покажи животное” и др.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 игровых  технологий -упражнения</dc:title>
  <dc:creator>Ольга</dc:creator>
  <cp:lastModifiedBy>Ольга</cp:lastModifiedBy>
  <cp:revision>20</cp:revision>
  <dcterms:created xsi:type="dcterms:W3CDTF">2020-10-19T18:14:20Z</dcterms:created>
  <dcterms:modified xsi:type="dcterms:W3CDTF">2020-10-21T08:40:56Z</dcterms:modified>
</cp:coreProperties>
</file>