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9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6" r:id="rId13"/>
    <p:sldId id="299" r:id="rId14"/>
    <p:sldId id="300" r:id="rId15"/>
    <p:sldId id="267" r:id="rId16"/>
    <p:sldId id="269" r:id="rId17"/>
    <p:sldId id="270" r:id="rId18"/>
    <p:sldId id="271" r:id="rId19"/>
    <p:sldId id="272" r:id="rId20"/>
    <p:sldId id="296" r:id="rId21"/>
    <p:sldId id="297" r:id="rId22"/>
    <p:sldId id="298" r:id="rId23"/>
    <p:sldId id="273" r:id="rId24"/>
    <p:sldId id="331" r:id="rId25"/>
    <p:sldId id="332" r:id="rId26"/>
    <p:sldId id="333" r:id="rId27"/>
    <p:sldId id="335" r:id="rId28"/>
    <p:sldId id="334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6" r:id="rId39"/>
    <p:sldId id="287" r:id="rId40"/>
    <p:sldId id="302" r:id="rId41"/>
    <p:sldId id="284" r:id="rId42"/>
    <p:sldId id="285" r:id="rId43"/>
    <p:sldId id="288" r:id="rId44"/>
    <p:sldId id="289" r:id="rId45"/>
    <p:sldId id="290" r:id="rId46"/>
    <p:sldId id="291" r:id="rId47"/>
    <p:sldId id="292" r:id="rId48"/>
    <p:sldId id="293" r:id="rId49"/>
    <p:sldId id="295" r:id="rId50"/>
    <p:sldId id="303" r:id="rId51"/>
    <p:sldId id="304" r:id="rId52"/>
    <p:sldId id="305" r:id="rId53"/>
    <p:sldId id="306" r:id="rId54"/>
    <p:sldId id="316" r:id="rId55"/>
    <p:sldId id="311" r:id="rId56"/>
    <p:sldId id="312" r:id="rId57"/>
    <p:sldId id="314" r:id="rId58"/>
    <p:sldId id="307" r:id="rId59"/>
    <p:sldId id="317" r:id="rId60"/>
    <p:sldId id="318" r:id="rId61"/>
    <p:sldId id="308" r:id="rId62"/>
    <p:sldId id="309" r:id="rId63"/>
    <p:sldId id="310" r:id="rId64"/>
    <p:sldId id="313" r:id="rId65"/>
    <p:sldId id="315" r:id="rId66"/>
    <p:sldId id="319" r:id="rId67"/>
    <p:sldId id="321" r:id="rId68"/>
    <p:sldId id="324" r:id="rId69"/>
    <p:sldId id="325" r:id="rId70"/>
    <p:sldId id="326" r:id="rId71"/>
    <p:sldId id="322" r:id="rId72"/>
    <p:sldId id="340" r:id="rId73"/>
    <p:sldId id="323" r:id="rId74"/>
    <p:sldId id="338" r:id="rId75"/>
    <p:sldId id="342" r:id="rId76"/>
    <p:sldId id="327" r:id="rId77"/>
    <p:sldId id="329" r:id="rId78"/>
    <p:sldId id="328" r:id="rId79"/>
    <p:sldId id="330" r:id="rId80"/>
    <p:sldId id="336" r:id="rId81"/>
    <p:sldId id="337" r:id="rId82"/>
    <p:sldId id="339" r:id="rId83"/>
    <p:sldId id="344" r:id="rId84"/>
    <p:sldId id="341" r:id="rId85"/>
    <p:sldId id="343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490C0-0798-46BC-ADEA-FE889DDDB5D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6D753-CC2F-46A1-8882-620CA66870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9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12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7208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23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87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7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210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60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4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83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8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5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3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22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4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2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C2F6D-9CF4-44D9-9E88-0A44B49C0354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FEE07D-E579-45C2-AF6B-79B7952A4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5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3180" y="981307"/>
            <a:ext cx="106048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ГОВОРЯЩАЯ СРЕДА</a:t>
            </a:r>
          </a:p>
          <a:p>
            <a:pPr algn="ctr"/>
            <a:r>
              <a:rPr lang="ru-RU" sz="96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В ДОУ</a:t>
            </a:r>
            <a:endParaRPr lang="ru-RU" sz="960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6703" y="501805"/>
            <a:ext cx="11857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dirty="0" smtClean="0"/>
          </a:p>
          <a:p>
            <a:r>
              <a:rPr lang="ru-RU" sz="5400" dirty="0" smtClean="0"/>
              <a:t>Создание «говорящей среды»</a:t>
            </a:r>
          </a:p>
          <a:p>
            <a:endParaRPr lang="ru-RU" sz="5400" dirty="0"/>
          </a:p>
          <a:p>
            <a:r>
              <a:rPr lang="ru-RU" sz="5400" dirty="0" smtClean="0"/>
              <a:t>Шаг 1.   ЗОНИРОВАНИЕ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717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2"/>
            <a:ext cx="13404857" cy="75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4" y="1761893"/>
            <a:ext cx="14193131" cy="4449434"/>
          </a:xfrm>
        </p:spPr>
      </p:pic>
    </p:spTree>
    <p:extLst>
      <p:ext uri="{BB962C8B-B14F-4D97-AF65-F5344CB8AC3E}">
        <p14:creationId xmlns:p14="http://schemas.microsoft.com/office/powerpoint/2010/main" val="3808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30.userapi.com/impg/gdQN9WrNLhIIZkf2jtPgBpjCY_Ewh4CpL2EVQQ/7lyQp998zJo.jpg?size=1280x591&amp;quality=96&amp;sign=612cfbba1a52571027b163ead672787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5459" y="0"/>
            <a:ext cx="15215468" cy="702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un9-29.userapi.com/impg/_FXrJTB-aYnimxI_K1C6rSWXJ3F3zNjcNS6Wnw/LzfbyGgOLI4.jpg?size=1280x591&amp;quality=96&amp;sign=953942695bb9d19469b67f640376148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134" y="-890108"/>
            <a:ext cx="16781009" cy="774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5" y="713678"/>
            <a:ext cx="1161906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502" y="546410"/>
            <a:ext cx="113965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Шаг 2.   Выбор инструментов создания «говорящей среды»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8644" y="3112994"/>
            <a:ext cx="100137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5400" dirty="0" smtClean="0"/>
              <a:t>Буквы в РППС ДОУ</a:t>
            </a:r>
          </a:p>
          <a:p>
            <a:pPr marL="342900" indent="-342900">
              <a:buAutoNum type="arabicPeriod"/>
            </a:pPr>
            <a:r>
              <a:rPr lang="ru-RU" sz="5400" dirty="0" smtClean="0"/>
              <a:t>Интерактивный стенд</a:t>
            </a:r>
          </a:p>
          <a:p>
            <a:pPr marL="342900" indent="-342900">
              <a:buAutoNum type="arabicPeriod"/>
            </a:pPr>
            <a:r>
              <a:rPr lang="ru-RU" sz="5400" dirty="0" smtClean="0"/>
              <a:t>Визуальная поддержка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968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678" y="680225"/>
            <a:ext cx="1016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/>
              <a:t>1.Буквы в РППС ДОУ</a:t>
            </a:r>
            <a:endParaRPr lang="ru-RU" sz="8000" dirty="0"/>
          </a:p>
        </p:txBody>
      </p:sp>
      <p:sp>
        <p:nvSpPr>
          <p:cNvPr id="3" name="Овал 2"/>
          <p:cNvSpPr/>
          <p:nvPr/>
        </p:nvSpPr>
        <p:spPr>
          <a:xfrm>
            <a:off x="713678" y="3178098"/>
            <a:ext cx="3534937" cy="1795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ДА</a:t>
            </a:r>
            <a:endParaRPr lang="ru-RU" sz="60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040243" y="3178098"/>
            <a:ext cx="3534937" cy="1795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</a:rPr>
              <a:t>НЕТ</a:t>
            </a:r>
            <a:endParaRPr lang="ru-RU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3" y="0"/>
            <a:ext cx="11928204" cy="3561688"/>
          </a:xfrm>
          <a:prstGeom prst="rect">
            <a:avLst/>
          </a:prstGeom>
        </p:spPr>
      </p:pic>
      <p:pic>
        <p:nvPicPr>
          <p:cNvPr id="5124" name="Picture 4" descr="https://sun9-11.userapi.com/impg/m-j6JjYgngkW1ZflOjsnRhXf1B-Mni2FuDZD8g/GiMWvm2xLsk.jpg?size=1280x591&amp;quality=96&amp;sign=e09e7e81751e71057a8401d987f968f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315" y="669073"/>
            <a:ext cx="12800315" cy="59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25.userapi.com/impg/Zh-kfZBNqcvo2tZ5Ypz6isi4EoUm8VuJdap1Fw/fRvDhd0BZlQ.jpg?size=810x1080&amp;quality=96&amp;sign=6bdc0e399f610ec6566d001fc3c0348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20" y="0"/>
            <a:ext cx="5210408" cy="69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88.userapi.com/impg/oasEwFIvl0wJ4AEtFmsVx2rEM_YvVtMAGZPAxQ/aOKJ_-S_Ues.jpg?size=810x1080&amp;quality=96&amp;sign=8d911f7a12708016db9d843334578b8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" y="0"/>
            <a:ext cx="6220232" cy="829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6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932" y="512956"/>
            <a:ext cx="1004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Принципы построения развивающей предметно-пространственной среды в </a:t>
            </a:r>
            <a:r>
              <a:rPr lang="ru-RU" sz="2400" dirty="0" err="1" smtClean="0"/>
              <a:t>доу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7464" y="1629124"/>
            <a:ext cx="2315735" cy="151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Транс</a:t>
            </a:r>
          </a:p>
          <a:p>
            <a:pPr algn="ctr"/>
            <a:r>
              <a:rPr lang="ru-RU" sz="2000" dirty="0" err="1" smtClean="0">
                <a:solidFill>
                  <a:schemeClr val="tx1"/>
                </a:solidFill>
              </a:rPr>
              <a:t>формируемость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09025" y="3360759"/>
            <a:ext cx="2315735" cy="151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Насыщенность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19238" y="5092395"/>
            <a:ext cx="2315735" cy="151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Безопасность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77417" y="3360759"/>
            <a:ext cx="2315735" cy="151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Вариативность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19239" y="1629124"/>
            <a:ext cx="2315735" cy="151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Доступность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93152" y="1629124"/>
            <a:ext cx="2315735" cy="151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</a:rPr>
              <a:t>Полифункцио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err="1" smtClean="0">
                <a:solidFill>
                  <a:schemeClr val="tx1"/>
                </a:solidFill>
              </a:rPr>
              <a:t>нальность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10.userapi.com/impg/nSZpGq9byuSGSyM3KuNQiAeF84enmx_SgqBtTQ/8kMs1XOFngA.jpg?size=1280x960&amp;quality=96&amp;sign=2f09f3181189b0d91b5f6c1536ba0cc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3" y="-263486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49.userapi.com/impg/zIocki2zku0-kFWNu9dh6sHesTpow1E2o4_LQg/04zimO6xL6Q.jpg?size=810x1080&amp;quality=96&amp;sign=cb96215f7622b90de03d5281e51cd85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" y="-533400"/>
            <a:ext cx="11719932" cy="1562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38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16.userapi.com/impg/2YeGuWGwMl-wG8RCoDPejH2tHgYQTqfF8xDHAA/8nmOl7sKJyI.jpg?size=498x1080&amp;quality=96&amp;sign=950cba35f470c2d78e2cce2a68aced2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93"/>
            <a:ext cx="47434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un9-3.userapi.com/impg/80SQKqF6DVPYtCHbIaMyxYxDXI5KADnTYPOP9g/Zyr0o6mOP1U.jpg?size=498x1080&amp;quality=96&amp;sign=02c1f3f6d411a308803547a5b67fc43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80" y="-532393"/>
            <a:ext cx="47434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sun9-67.userapi.com/impg/8u0HpCfdV48W9oTTQoXg4cdgVy0w4YctFKb_Tg/rhFcBKVlpNY.jpg?size=498x1080&amp;quality=96&amp;sign=5b98ec5d01ce3c66939f611215cdbca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82" y="-532393"/>
            <a:ext cx="47434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0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34.userapi.com/impg/PQaDO6PxBFIACFT8BwamvId607FI69OPYc4VHQ/l6uAjSfcCMI.jpg?size=810x1080&amp;quality=96&amp;sign=86aa58d0e72b4ac3443094094d77d24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00" y="136680"/>
            <a:ext cx="5709966" cy="76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1.userapi.com/impg/8KS0JpyWJpgEKGE-exXFcREnCdGgSDkf68sh1g/c7MRfQ5tK3g.jpg?size=449x597&amp;quality=96&amp;sign=f174232e50343ccaee103434e15cab8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2380" cy="82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8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sun9-51.userapi.com/impg/HqDe4G-DsXmjOMox-e2JiAgxHyLf9ASDWVDqQg/RxwW_vk1tUY.jpg?size=675x506&amp;quality=96&amp;sign=c007e0bfdedc81a6194ef226b8a33b2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27" y="-1048216"/>
            <a:ext cx="12322098" cy="923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06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sun9-49.userapi.com/impg/QQpOqWYnq6G13osvMKx-b4gDv1YslGTT0Dc00Q/huWK1eKpGlY.jpg?size=1280x960&amp;quality=96&amp;sign=de57fcc0af01747204106a3f2bbfef3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52" y="-160163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un9-23.userapi.com/impg/1ntwr5fT0krDOd18KPHQIgVZjKD6FgAX-xZ8ng/ifLE-ciwi6o.jpg?size=1280x960&amp;quality=96&amp;sign=8f181e93efd8669b9f7bffda97ad39a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97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sun9-7.userapi.com/impg/M9jRe70WGlC60ruLTy5FSLWBIexoKyBXJoCdZg/U6hcb4pDXoY.jpg?size=1280x720&amp;quality=96&amp;sign=a7f513b53058370e362df6375aff2e3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4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un9-70.userapi.com/impg/oFLYVb_Ak5H88FZnr3WEByPWf71cGB0eulIrQQ/PSbr0U4feD4.jpg?size=1280x959&amp;quality=96&amp;sign=cc2636e18875b6d6cf2bfd7533f9655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32.userapi.com/impg/EcijOviIekzc8q-zrzhptDuKjD6OgitRwuLAKw/W4CEgMck0Ec.jpg?size=1280x576&amp;quality=96&amp;sign=4c56904ac1b649bf68517676528c169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922" y="604953"/>
            <a:ext cx="12953999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889172" cy="72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2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68.userapi.com/impg/sb84AyaDxI_Q6Lqrkw9JZXCiPhcW1SV7z0Aq-A/vOkLD_CPoBA.jpg?size=1280x960&amp;quality=96&amp;sign=b267d6112630043b3c7d6cb26f75cab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000"/>
            <a:ext cx="12052661" cy="90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133" y="2687445"/>
            <a:ext cx="10928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Азбука темы/проекта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8596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7.userapi.com/impg/oDXy9hL6mp1RJGT9ql5oaj_8yML2v3M8lPX_XA/7YW7pfZ-BwI.jpg?size=607x1080&amp;quality=96&amp;sign=38b7f9af9064e1f22d2b2f2e93d5278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47171" cy="684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38.userapi.com/impg/sNGvAW-lBqo8hi7m42dBG6dvuw8AAU_5qKQJ3g/jwLduiBZUMs.jpg?size=486x1080&amp;quality=96&amp;sign=9b2f5bdc6dd350eab4697a168339e9ff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171" y="0"/>
            <a:ext cx="3956732" cy="87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34.userapi.com/impg/PQaDO6PxBFIACFT8BwamvId607FI69OPYc4VHQ/l6uAjSfcCMI.jpg?size=810x1080&amp;quality=96&amp;sign=86aa58d0e72b4ac3443094094d77d240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90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11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1668" y="3233854"/>
            <a:ext cx="9612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Социальные опросы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3809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82.userapi.com/impg/Nsb3yLXvF1WJyfAHYmF-7q_5LgcZf00Ufa64rA/_e97KAzILQ8.jpg?size=645x545&amp;quality=96&amp;sign=5e69cca4a75bb176cfce336a4c82014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31" y="453134"/>
            <a:ext cx="7315742" cy="61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51.userapi.com/impg/dz936KoMTZBpFWYQuuken_d53uO2tf1b_eTLLQ/utUH_TLUVo8.jpg?size=682x617&amp;quality=96&amp;sign=7e83741ce70ada16ffe16503b12a31b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54" y="0"/>
            <a:ext cx="7326895" cy="6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2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sun9-45.userapi.com/impg/WgmuRAnvEtUlaXLTA2DxN-I-VTRrO497lHIUNw/GO1JUzlcZ6E.jpg?size=486x1080&amp;quality=96&amp;sign=113c66b8274115dc40e1f296b7c287d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4" y="0"/>
            <a:ext cx="3651850" cy="81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52.userapi.com/impg/QJyXzzuaVnmmFHXI57yc3sMCoKCHHn8ri7QpPw/Anld_r1weNM.jpg?size=864x1080&amp;quality=96&amp;sign=137874b24209a4e3e5390ea4bd7dea5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34" y="-892098"/>
            <a:ext cx="7544853" cy="94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un9-17.userapi.com/impg/lHUVNqCvUKd7m5vOMGMxHajqy0HZF3IvIzcNxQ/fS6xhev01L0.jpg?size=498x1080&amp;quality=96&amp;sign=c7fad072954817707f62b72868090a9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16" y="-289932"/>
            <a:ext cx="3925771" cy="851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87.userapi.com/impg/p05AKLX71pa0CZcIFkxPJzj-AdjOwl4M5-InCQ/BBTh-Av1waM.jpg?size=498x1080&amp;quality=96&amp;sign=7fd8454434e7b306545b9c03efadbc4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119" y="-289932"/>
            <a:ext cx="4390535" cy="95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35.userapi.com/impg/rR1x5q7__rRmxI8lxqiwrLOd5jK12-Tckrhp_w/mQ5jW-YQnCE.jpg?size=498x1080&amp;quality=96&amp;sign=5c25ab360e01b1e1cdf7d96b929c4a63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87" y="-100361"/>
            <a:ext cx="4138508" cy="89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46.userapi.com/impg/FIGaxFxreQBddyFY0jZ3nNmlcVoaPoEhL8CK-Q/rlxdkhFasMc.jpg?size=932x482&amp;quality=96&amp;sign=4657fe112cb5bc9637cacd219bc92bc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15368" cy="724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15.userapi.com/impg/sMJ315aVsGdYfJ8byJsb2BBEjbz9uhaxgGXf7Q/Jb5fVhBkS18.jpg?size=810x1080&amp;quality=96&amp;sign=b0799d6056191c398e40d88983c340f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26" y="-323386"/>
            <a:ext cx="77152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sv4.userapi.com/c537232/u220328769/docs/d28/810aaf004324/kompetentnosti_detey.jpg?extra=hxPXn6yKOG230kBZ9ohrb_d4UTZA3w46kLpjtXhNohq9xoTjBSaoyjPngV9ntKjtiea1SvGrKL9zkC2TrKcSb3KKP2nV-Cvo4Tm1Qf-JTXMNsoTMaaCftGChrYs2r7oSJdCSm2yQAqxeTqaweZItHPX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10028663" cy="709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2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un9-16.userapi.com/impg/rgrNbEQDgZHTeo1vNGrkKMyGKejS-pp-SMYIwg/K4R4febd3Lk.jpg?size=498x1080&amp;quality=96&amp;sign=4f9fca77d1608186990082d75782433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67" y="-2343761"/>
            <a:ext cx="6468249" cy="1402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8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71.userapi.com/impg/bZU_uKtV6cOTWnQOPI40Y0dY3wea6kEHdhk2Lw/yjmGF9M5hlo.jpg?size=865x688&amp;quality=96&amp;sign=5d1b3dd4352d8307eb33731fe50fece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14" y="0"/>
            <a:ext cx="8216780" cy="65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41.userapi.com/impg/BtjV3LH7zmuvB2-o4APzwzBMSgqJj7tss--Htw/jcloKAHHQMU.jpg?size=498x1080&amp;quality=96&amp;sign=4a912e5c55de48ca55437ad1931d0fe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966" y="-1137424"/>
            <a:ext cx="4380943" cy="95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un9-85.userapi.com/impg/yMZBHqr2z1AsUOE5FFShA7GuJGlsQJwb5wj3_w/87PJk9uyI-Y.jpg?size=864x613&amp;quality=96&amp;sign=e364037241a0da75c67a4f65a195ced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1" y="0"/>
            <a:ext cx="9668107" cy="68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un9-23.userapi.com/impg/STKtkR2tCSYJlXHVSKjzbWXIXS47O5yb6hL1Dw/BQQlGIGq6bY.jpg?size=679x1080&amp;quality=96&amp;sign=e1fe48cb3ee1e330701df9657a468bb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2890"/>
            <a:ext cx="6823767" cy="1085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27.userapi.com/impg/5cOc6MGErCuuEgxrVdaEPNfP5ZMhHoX_3zbk5w/KPptkHw1K3Y.jpg?size=810x1080&amp;quality=96&amp;sign=d2d4ffc5060b49c0cae881aed29b126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55" y="-211874"/>
            <a:ext cx="6053079" cy="807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7493" y="2364059"/>
            <a:ext cx="113445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/>
              <a:t>Задание дня</a:t>
            </a:r>
          </a:p>
        </p:txBody>
      </p:sp>
    </p:spTree>
    <p:extLst>
      <p:ext uri="{BB962C8B-B14F-4D97-AF65-F5344CB8AC3E}">
        <p14:creationId xmlns:p14="http://schemas.microsoft.com/office/powerpoint/2010/main" val="317095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82.userapi.com/impg/Nsb3yLXvF1WJyfAHYmF-7q_5LgcZf00Ufa64rA/_e97KAzILQ8.jpg?size=645x545&amp;quality=96&amp;sign=5e69cca4a75bb176cfce336a4c82014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31" y="453134"/>
            <a:ext cx="7315742" cy="618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un9-1.userapi.com/impg/fnyA_aPBWFe9qLq9sz4f6Ju83Rvh3Kc8f_tBSw/sHfgkgMjiek.jpg?size=1280x591&amp;quality=96&amp;sign=51f7e7104bf50a9f0749ad71ee80947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7901" y="171450"/>
            <a:ext cx="148531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un9-55.userapi.com/impg/cBWsXEaYTgErCwXiwi4o4YQJnDDEvG38G3bGxw/h3ZmlaMLtcw.jpg?size=844x512&amp;quality=96&amp;sign=f04294210d1af67c8e0e21a8612f863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95"/>
            <a:ext cx="12255298" cy="743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1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un9-81.userapi.com/impg/zoY8FV8Q2Q7TnRtf7_FPVqcj8kKJmFMUuHeHTw/lR7WTTIeJS8.jpg?size=1280x591&amp;quality=96&amp;sign=d29347127f78667d212a8c671ddc961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368" y="0"/>
            <a:ext cx="15167166" cy="70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0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un9-33.userapi.com/impg/TVPqiqSkSu6SMCP5lk9IA0ILJIZcDJBxQj7GWw/LAjXcXft6FI.jpg?size=807x1080&amp;quality=96&amp;sign=88b5390fb26b33b801784bedd127aa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573" y="0"/>
            <a:ext cx="7411705" cy="991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un9-38.userapi.com/impg/oA2frvnIT5kuG6xomQ7VuI-THC9-E3RXJPbH4Q/52NJ-3QlecM.jpg?size=807x1080&amp;quality=96&amp;sign=b6cc74ca73edcd3b00e23d8c946b458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40" y="0"/>
            <a:ext cx="768667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2098" y="546409"/>
            <a:ext cx="108166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u="sng" dirty="0" smtClean="0"/>
              <a:t>Говорящая среда </a:t>
            </a:r>
            <a:r>
              <a:rPr lang="ru-RU" sz="5400" dirty="0" smtClean="0"/>
              <a:t>– это среда, которая разговаривает с ребенком и может выстраивать взаимоотношения с ним напрямую, практически без участия взрослого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620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669" y="2383264"/>
            <a:ext cx="1159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smtClean="0"/>
              <a:t>Ключевые слова</a:t>
            </a:r>
            <a:endParaRPr lang="ru-RU" sz="7200" dirty="0" smtClean="0"/>
          </a:p>
        </p:txBody>
      </p:sp>
    </p:spTree>
    <p:extLst>
      <p:ext uri="{BB962C8B-B14F-4D97-AF65-F5344CB8AC3E}">
        <p14:creationId xmlns:p14="http://schemas.microsoft.com/office/powerpoint/2010/main" val="172906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un9-22.userapi.com/impg/ChRmAfQ4Ct1kVgMME1wSmqW7KJF9v_pjBsgw1w/1155UZSaXk0.jpg?size=1280x576&amp;quality=96&amp;sign=0c6504e5fac979c8a6633b82d1080b1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7566" y="-217171"/>
            <a:ext cx="15722602" cy="707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un9-43.userapi.com/impg/6rpD5UGt085OM2HMnTK-2fLVylj9yzTK7V_X6A/VuQX4X3XagA.jpg?size=1280x591&amp;quality=96&amp;sign=2da3a5c4362de10908d6bbc133b8362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308" y="-54324"/>
            <a:ext cx="14970851" cy="691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un9-43.userapi.com/impg/knC6XxWnnKSQU6KTuKiK6n0qEjyvGvVUntm4eg/POxEOLSiXeY.jpg?size=810x1080&amp;quality=96&amp;sign=ffb32ea9c1506a37b0b52323eec1385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4" y="-8160386"/>
            <a:ext cx="11720195" cy="1562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un9-26.userapi.com/impg/m-1RmXVcsneSxKLtyDMRrs_UGeRTmiG5K862XA/m7Tg0Nh5AW8.jpg?size=1280x591&amp;quality=96&amp;sign=46200c8aea89788119b0a5d179abf9e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156" y="0"/>
            <a:ext cx="15312074" cy="706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8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9-24.userapi.com/impg/QrlGKFCoboGAbsaGjWF8d8TZK_pZtKMDQpSFrg/cS7fYe38WD0.jpg?size=1280x589&amp;quality=96&amp;sign=08e193c2ede740064ff47825922e02f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7108" y="-82101"/>
            <a:ext cx="8118630" cy="37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s://sun9-21.userapi.com/impg/OtRgBiFgHL9v-HQRJ-93wuzgt4j94YPsftn0aA/IetGOZkUgSw.jpg?size=1280x589&amp;quality=96&amp;sign=8e8f4827d5fd3b4ec4a21f715bc258e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165" y="-82101"/>
            <a:ext cx="8297049" cy="38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ttps://sun9-43.userapi.com/impg/Nr0TIigaTT8RpbvYwP-hBPBo337cpvYSNMJnGg/MyOY3sNqXhc.jpg?size=497x1080&amp;quality=96&amp;sign=5428e676cf246f747b4751f76e4f97e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4396" y="1109406"/>
            <a:ext cx="3810319" cy="827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ttps://sun9-78.userapi.com/impg/qZl5j4RUyZEBGB2sz5mSC7aYFZTJ5HCrcLjuhw/bcPQ9mcYam4.jpg?size=497x1080&amp;quality=96&amp;sign=57c750c7e9781d7701d76bc362e0975e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94505" y="936378"/>
            <a:ext cx="4149782" cy="901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n9-63.userapi.com/impg/Zqp8zcejuXo7clwoG6FFnooNBFrmGtqp1_Cz5A/2tR0w1CbPew.jpg?size=810x1080&amp;quality=96&amp;sign=6d206114aff7fc783ec7356e0e7b921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" y="-182880"/>
            <a:ext cx="6746558" cy="899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5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sun9-3.userapi.com/impg/jOu2MsZ071FHpx7zzkvcAUqFugaKWZf0CF9TnA/TPjV89AFtIM.jpg?size=1278x958&amp;quality=96&amp;sign=27a9572551ae80678111effadbaf818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58368" cy="851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19" y="457200"/>
            <a:ext cx="12165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/>
              <a:t>2. Интерактивный стенд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18774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sun9-39.userapi.com/impg/i1BgCeFe1ECVsnSwvkLm17KVv1QlLhJXJ-hKig/HwNm38UORWA.jpg?size=835x446&amp;quality=96&amp;sign=e7ee0cf1d3daf32ff4e2c8719dff445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852" y="-178420"/>
            <a:ext cx="13173563" cy="703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1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0156" y="2219092"/>
            <a:ext cx="68133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/>
              <a:t>НО…</a:t>
            </a:r>
            <a:endParaRPr lang="ru-RU" sz="15000" dirty="0"/>
          </a:p>
        </p:txBody>
      </p:sp>
    </p:spTree>
    <p:extLst>
      <p:ext uri="{BB962C8B-B14F-4D97-AF65-F5344CB8AC3E}">
        <p14:creationId xmlns:p14="http://schemas.microsoft.com/office/powerpoint/2010/main" val="18396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un9-3.userapi.com/impg/_l1WDowp6b25_riDNGoypLEEsADeJVNyir_xiQ/TFHACPqiQBY.jpg?size=663x441&amp;quality=96&amp;sign=c43cf80ea03615bb8c0a6ccf59a48bc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3" y="-156117"/>
            <a:ext cx="11931805" cy="793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1.userapi.com/impg/QsKBIXjeI_-03eKfafb24NN8ZSBmFiT_o0H1pg/C-Qy7vLHZPg.jpg?size=498x1080&amp;quality=96&amp;sign=2df08b33050a6454753ecea123f9b66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7386"/>
            <a:ext cx="7196718" cy="156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sun9-25.userapi.com/impg/Q2dkRbRzpm_LHkzOrBqY2GQwF_Ul8-7MGuMyag/wYRoXK-97jw.jpg?size=498x1080&amp;quality=96&amp;sign=a07a323dd11623fb3c1647c7dd46ed8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-2004354"/>
            <a:ext cx="47434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un9-71.userapi.com/impg/8KS0JpyWJpgEKGE-exXFcREnCdGgSDkf68sh1g/c7MRfQ5tK3g.jpg?size=449x597&amp;quality=96&amp;sign=f174232e50343ccaee103434e15cab8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4" y="-3601844"/>
            <a:ext cx="10370634" cy="1378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sun9-15.userapi.com/impg/URUvrhxCSMjp2ZMS6hsvBzjaCxcO6NQbG-siyg/KpAnB67kjb0.jpg?size=810x1080&amp;quality=96&amp;sign=a131f7791b60e07eded13a7ccd2e6f5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69" y="-1402189"/>
            <a:ext cx="77152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4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9-6.userapi.com/impg/HqYPJ6yIJZbWDlmulqWYN3j7sBZOy08HL_Xqsw/mcbvQIggYA8.jpg?size=810x1080&amp;quality=96&amp;sign=0e6f1221b98e8dd7ad43b1d52ce1914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49" y="-314947"/>
            <a:ext cx="6055112" cy="80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4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63.userapi.com/impg/gVCiVOBbEpuL4E1nHhhUhnuW2Hn1F4CMRlxKWw/ej_jXc3bees.jpg?size=899x478&amp;quality=96&amp;sign=f97b28d2b56bca35d1deb7cdfc1b13c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025" y="936702"/>
            <a:ext cx="7885731" cy="41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s://sun9-81.userapi.com/impg/9mSAvCV8Gp4DQ9VncgH0JyLWX4BEi7dCODOesw/ZpBsmy_lcCs.jpg?size=498x1080&amp;quality=96&amp;sign=19805b5eb1daf5ad76061f6ec613e0e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-1513700"/>
            <a:ext cx="47434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sun9-86.userapi.com/impg/UKkXeP7sRt-Vu1w78WyHrGil45YgQ89Rp3Qg0A/74D4yriuKo8.jpg?size=498x1080&amp;quality=96&amp;sign=a247a9182f52adfa0ea5bcb0ba6d43c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" y="-2686662"/>
            <a:ext cx="5664820" cy="122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s://sun9-5.userapi.com/impg/hlVY4bUYHMz3nEQenwweJeFoz0fGRDDW_R5OzQ/Qhr_F1o7X8M.jpg?size=498x1080&amp;quality=96&amp;sign=a399a59e3110ed81d66533fa57784d1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98" y="-3891776"/>
            <a:ext cx="5978777" cy="129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sun9-39.userapi.com/impg/NhS5CAcnwmwnbniv9aiko7pH-juGGS2NSKsrdw/IkrERDEvkUo.jpg?size=839x493&amp;quality=96&amp;sign=000820afe6620092527f76ac3da6b42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" y="0"/>
            <a:ext cx="12144220" cy="71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sun9-38.userapi.com/impg/--0EYsx3qyqHT2KPomTM6T6o3jrwxFeL8Iy0Ag/5yCLGEJyB7w.jpg?size=810x1080&amp;quality=96&amp;sign=2c984c0d82c45ff8acff7c83340b3c0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7" y="-621758"/>
            <a:ext cx="5609819" cy="74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sun9-75.userapi.com/impg/FuCbLz8tQ4o_SjAUFgT8ZvgrCtVBsh9TE63D0w/H_NxpuPBnWA.jpg?size=1280x960&amp;quality=96&amp;sign=11e3cee7136a76df1e94f9d6bbf42ee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45" y="-163127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804" y="2330606"/>
            <a:ext cx="10404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«Мертвая зона» – место в среде, которое недоступно, неинтересно, не зовет.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0423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sun9-56.userapi.com/impg/EH_HAN7nHGxpPTNgnSrWKobv6BptXxa1XgOKRw/_kdfz33LfwI.jpg?size=498x1080&amp;quality=96&amp;sign=645947e2f213cb8a9663de069ab1d60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55" y="-5627057"/>
            <a:ext cx="8876913" cy="192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6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un9-66.userapi.com/impg/a6LM_I3hoYgMTpRrtpjW9BbWab1XlSPwJrfAFA/I-SCF15Q4nc.jpg?size=498x1080&amp;quality=96&amp;sign=97df529949c4143d5ac60a7a83cf01e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" y="-1324130"/>
            <a:ext cx="47434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s://sun9-66.userapi.com/impg/EzF5voXAv2yC17bjjDGVYl3F9EY55uTggWxkcQ/26VcgsvOxGM.jpg?size=498x1080&amp;quality=96&amp;sign=dcae3577b34ae8acfd36673e4a2a8c1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73" y="-1324130"/>
            <a:ext cx="6006868" cy="130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65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sun9-54.userapi.com/impg/jj81F1bEfq5cHkjjmxxBkeKtDchYRUZE49FIPA/QZ67HPRcz2I.jpg?size=486x1080&amp;quality=96&amp;sign=251d1250dbf9ec13fe98143098506c6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68" y="-1279525"/>
            <a:ext cx="46291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1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un9-63.userapi.com/impg/JvvdbkhfB322ieeoBxc3SW3MZvccQks3tJ4gUA/suhXnGueios.jpg?size=498x1080&amp;quality=96&amp;sign=ff4bf9fa1b849d1463aefc4b34df02c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90" y="-3553499"/>
            <a:ext cx="7895063" cy="171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5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sun9-2.userapi.com/impg/rJz23sEjG4TgEOxlOWtR2GlpZbWc7DfhbnXZnA/5g8JSVqAPU4.jpg?size=1280x720&amp;quality=96&amp;sign=82230f28b2c34b1e2d856a884a3d682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00" y="-90488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1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sun9-44.userapi.com/impg/lmALr6Y9FsqUlWGd5sj37Tu3rAsz924ad3ioPg/IkHOLcfI6fo.jpg?size=607x1080&amp;quality=96&amp;sign=57821dea29fc670ce38180c3161941e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36" y="-1338147"/>
            <a:ext cx="578167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3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71" y="2062976"/>
            <a:ext cx="124224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3. Визуальная 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33668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sun9-83.userapi.com/impg/DHpQId_X8xI_sjCnm8sSB0B88OjvFpVxIE6dIw/9k3PmdadRC8.jpg?size=640x480&amp;quality=96&amp;sign=81a1893a847340c6086bda69708b2b1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021337" cy="67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un9-48.userapi.com/impg/814yx4aPIdcommI-3NKfkal-tI6_C47aPkBT_w/m8d_4VsW8r0.jpg?size=831x1080&amp;quality=96&amp;sign=351d058919a2dc46806d11f95eb8cec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97" y="0"/>
            <a:ext cx="5988203" cy="77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https://sun9-50.userapi.com/impg/TJoxd1I-iaEgxx64_NFNL3zQxa6Rrhevvzf2lQ/RCIrSBUzbrc.jpg?size=1280x952&amp;quality=96&amp;sign=614fcdacfc7fc4877ce03811f73d68e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3043"/>
            <a:ext cx="6110868" cy="454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7855" y="657922"/>
            <a:ext cx="566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/>
              <a:t>Карточки ПЕКС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10931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sun9-47.userapi.com/impg/0o-Gdsuenft2RjEUTQO2ScjhZYatLM9WcrmLjw/L_wnuUI07r8.jpg?size=446x259&amp;quality=96&amp;sign=18c10f9b4c211fc6574ea7d06f5df10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53" y="-255549"/>
            <a:ext cx="12545665" cy="72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5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83.userapi.com/impg/cP8AKdYQPCKcaGBY5Hy5-n4Ur58SKdFv5adg2g/foQ-hOgzNrI.jpg?size=810x1080&amp;quality=96&amp;sign=dea195dcb4ce1c60443af3addbc3c14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805" y="156118"/>
            <a:ext cx="4900961" cy="65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4.userapi.com/impg/s00zsiiTDnVKIlbYlF84rOSjjWpLcaNxtlJS0Q/3aoyfxOURGU.jpg?size=810x1080&amp;quality=96&amp;sign=d2e4345ee64087fda98d15720ea3419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7" y="181001"/>
            <a:ext cx="4882299" cy="65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0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sun9-60.userapi.com/impg/1_93VrTVNHQmmfKW66Bl8sG7Em1kx2qdXpX2zA/QzriZp8Goy0.jpg?size=571x422&amp;quality=96&amp;sign=d155753ef5db70dcfb5dd9d80a968b8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25" y="-511020"/>
            <a:ext cx="5438775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s://sun9-3.userapi.com/impg/Ex0mSk_5LMQI_2Gnb6eN3uFoMHR6fMfogJkyjA/Wc_rkAu_stM.jpg?size=837x304&amp;quality=96&amp;sign=56d8adb18e0f26cbbaa909dc4ee6ca5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6150"/>
            <a:ext cx="10508900" cy="38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7132" y="657922"/>
            <a:ext cx="4884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Правила</a:t>
            </a:r>
            <a:r>
              <a:rPr lang="ru-RU" sz="4400" b="1" dirty="0" smtClean="0"/>
              <a:t> группы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3069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https://sun9-31.userapi.com/impg/Vu5zpqut1r73JJ0ja73HtAAm_udRrmC72G3e2A/mp1P5ogWk6Q.jpg?size=810x1080&amp;quality=96&amp;sign=27d854912939513266e156d99d44e00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68" y="-1937446"/>
            <a:ext cx="7159625" cy="954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9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sun9-75.userapi.com/impg/FuCbLz8tQ4o_SjAUFgT8ZvgrCtVBsh9TE63D0w/H_NxpuPBnWA.jpg?size=1280x960&amp;quality=96&amp;sign=11e3cee7136a76df1e94f9d6bbf42ee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823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16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sun9-45.userapi.com/impg/SqUPJfPdXEL8I5_cd5lSrfga3XTeqnALumhGMg/7fAOh-oDCjc.jpg?size=810x1080&amp;quality=96&amp;sign=f48118a633b1a12ba209e50e76fe880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9" y="-1547154"/>
            <a:ext cx="77152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990" y="390293"/>
            <a:ext cx="6846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/>
              <a:t>Визуализация скрытых элементов</a:t>
            </a:r>
            <a:endParaRPr lang="ru-RU" sz="4800" b="1" i="1" dirty="0"/>
          </a:p>
        </p:txBody>
      </p:sp>
      <p:pic>
        <p:nvPicPr>
          <p:cNvPr id="70658" name="Picture 2" descr="https://sun9-87.userapi.com/impg/f10rcZpD31Evs2F77OB0Cqjlu8qqpcViuu8EIw/AaeRX6a3glE.jpg?size=479x701&amp;quality=96&amp;sign=36c924280a32c65c237659d6424cc2e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228" y="0"/>
            <a:ext cx="4562475" cy="66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2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sun9-59.userapi.com/impg/4kLHYK5x5S0JloMpYeVKvZ3WrMoJdw5pYUbWjQ/FrpN32DBFB0.jpg?size=552x720&amp;quality=96&amp;sign=2c7d7c5ea528ae2094c98286e2aee1a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1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595" y="524107"/>
            <a:ext cx="11285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Опорные схемы/</a:t>
            </a:r>
            <a:r>
              <a:rPr lang="ru-RU" sz="4400" b="1" i="1" dirty="0" err="1" smtClean="0"/>
              <a:t>автодидактичность</a:t>
            </a:r>
            <a:endParaRPr lang="ru-RU" sz="4400" b="1" i="1" dirty="0" smtClean="0"/>
          </a:p>
        </p:txBody>
      </p:sp>
      <p:pic>
        <p:nvPicPr>
          <p:cNvPr id="73730" name="Picture 2" descr="https://sun9-31.userapi.com/impg/M_4A-i4WR-1hDvSyL25iXKS1EJNDdkP4obJH6w/BaS_nfTQlbw.jpg?size=708x539&amp;quality=96&amp;sign=99cc4ca3cb55ebbc96c5841955ed337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1293548"/>
            <a:ext cx="4053523" cy="30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https://sun9-7.userapi.com/impg/9mHemBbeBmr2A01YsMWxFdHTZxQE4ZJ5zo-5RQ/uNiM6GixHTU.jpg?size=1181x984&amp;quality=96&amp;sign=370250c9a1f4bfc8ce39ae415c8ae1e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131" y="1293549"/>
            <a:ext cx="3961576" cy="330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https://sun9-70.userapi.com/impg/LebT0jxwX0b6ZpsyRKVbZnf4giiPOQT2od-u4Q/ltFQbLmnCb0.jpg?size=708x539&amp;quality=96&amp;sign=41f3addb00cc07a15817d642add9d71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12" y="3500025"/>
            <a:ext cx="4331828" cy="32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sun9-32.userapi.com/impg/IF7Zgmq2boe7pmCeewj1IoPb3D4S7z1bl9T-yQ/PliNyRJYfNs.jpg?size=1280x905&amp;quality=96&amp;sign=417c8d264c065200c06169fb05919ce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1" y="111511"/>
            <a:ext cx="6340190" cy="44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https://sun9-38.userapi.com/impg/cptLVPrFYv64F2sUU0YuZ6JeO6MF5JOZtWJAag/PJBoncQR7Lc.jpg?size=1280x905&amp;quality=96&amp;sign=ea38c759c5a12050726e88e07739faa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61" y="2765502"/>
            <a:ext cx="5520164" cy="390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9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sun9-35.userapi.com/impg/kpvwes5DUb9e0fAXZlquUyczaePsK-3vMYayHQ/6DV5D7tOr4g.jpg?size=522x681&amp;quality=96&amp;sign=81d7e60c06368bdabe346444981c70b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262" y="0"/>
            <a:ext cx="497205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sun9-74.userapi.com/impg/xIYK6M7UPf3NpV8TGgG9PsZLw8sPPSJlHMjXAw/LpHwKjFl0E4.jpg?size=601x444&amp;quality=96&amp;sign=ea3986223ebffc8033f76aedf67437f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459" y="-89210"/>
            <a:ext cx="12422459" cy="91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86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4.userapi.com/impg/YrfVYxe9s-5riXlrcOUxTz5TLob24KDTXgq6bg/YjP4NPIlbKY.jpg?size=810x1080&amp;quality=96&amp;sign=8639c08acf811d84c3d9c434a40ef57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85" y="-89209"/>
            <a:ext cx="5835515" cy="77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maam.ru/upload/blogs/detsad-28333-1487087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" y="-89209"/>
            <a:ext cx="6337022" cy="74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0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629" y="267629"/>
            <a:ext cx="11924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/>
              <a:t>Подсказки</a:t>
            </a:r>
            <a:endParaRPr lang="ru-RU" sz="6600" b="1" i="1" dirty="0"/>
          </a:p>
        </p:txBody>
      </p:sp>
      <p:pic>
        <p:nvPicPr>
          <p:cNvPr id="78850" name="Picture 2" descr="https://sun9-72.userapi.com/impg/NNTWw0z0ELb-qq8bkdnszEY-jyLoa5QIs1jgfw/ZanZocXvIVM.jpg?size=894x288&amp;quality=96&amp;sign=8501ce2628b22d93470969aebb85bff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3976"/>
            <a:ext cx="11791300" cy="37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sun9-40.userapi.com/impg/cEmVhGnhONlT3N1CyUR2m1PYPycfO7nbC1NwKQ/VRDpMIk5INY.jpg?size=812x582&amp;quality=96&amp;sign=85bc47daa6c5c1e28c0396c2ddd72f7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9" y="-519193"/>
            <a:ext cx="10292576" cy="73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sun9-48.userapi.com/impg/8TBSMOt2toETlqgd1SskhniN5jdDG4mxPNEDCg/smShYoPeiAE.jpg?size=866x345&amp;quality=96&amp;sign=0abb05297cd9dd53984afa064e97aa46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" y="1019337"/>
            <a:ext cx="11442502" cy="45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sun9-41.userapi.com/impg/cyAjBhLUNyeHR4Yg2CngRqv-GbfQd37VamL8Ig/6bva1UNTy6Q.jpg?size=728x457&amp;quality=96&amp;sign=21719715f281c8f57c24cb81ce98d201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27"/>
            <a:ext cx="10367010" cy="65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sun9-30.userapi.com/impg/aaJ7PsZejfoUJ37UBFUEmJa8_Q0v9NZGKc9mpA/uYp6ZSyIbaw.jpg?size=508x374&amp;quality=96&amp;sign=4c3bff468dbbaee8f046b2265e1d186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75" y="-657922"/>
            <a:ext cx="10730712" cy="79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sun9-19.userapi.com/impg/mZnxV4OFlwONOXCFf525Ro71k2rDkN35i7iS0Q/8FyyFOsBS4s.jpg?size=746x1080&amp;quality=96&amp;sign=499301c82494824e4466da05297168e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3" y="122663"/>
            <a:ext cx="4519554" cy="65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https://sun9-77.userapi.com/impg/A2cq8HEqNBflgEJyw5UlRspA7NgTBMKuFcU8Uw/ZfDJ4l3qabo.jpg?size=807x1080&amp;quality=96&amp;sign=94cd3dd082886a9162c2322d6e6eaaf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367" y="147952"/>
            <a:ext cx="4940532" cy="661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2099" y="4486135"/>
            <a:ext cx="10760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8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15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</TotalTime>
  <Words>123</Words>
  <Application>Microsoft Office PowerPoint</Application>
  <PresentationFormat>Широкоэкранный</PresentationFormat>
  <Paragraphs>37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1" baseType="lpstr">
      <vt:lpstr>Arial</vt:lpstr>
      <vt:lpstr>Arial Black</vt:lpstr>
      <vt:lpstr>Calibri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2021-10-05T08:53:12Z</dcterms:created>
  <dcterms:modified xsi:type="dcterms:W3CDTF">2021-10-05T12:19:32Z</dcterms:modified>
</cp:coreProperties>
</file>