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1" r:id="rId13"/>
    <p:sldId id="37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3399FF"/>
    <a:srgbClr val="FFFF99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660"/>
  </p:normalViewPr>
  <p:slideViewPr>
    <p:cSldViewPr snapToObjects="1">
      <p:cViewPr varScale="1">
        <p:scale>
          <a:sx n="69" d="100"/>
          <a:sy n="69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4565-E747-48A9-9EA5-D649CC823ECF}" type="datetimeFigureOut">
              <a:rPr lang="ru-RU" smtClean="0"/>
              <a:pPr/>
              <a:t>25.10.2021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CD81A-9C21-4E48-87EA-F18DD2A53D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07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САЙТА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484851"/>
      </p:ext>
    </p:extLst>
  </p:cSld>
  <p:clrMapOvr>
    <a:masterClrMapping/>
  </p:clrMapOvr>
  <p:transition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ДЛЯ САЙТА\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t.depositphotos.com/1906135/1857/i/950/depositphotos_18575751-stock-photo-question-mark-human-with-h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564904"/>
            <a:ext cx="180019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58002"/>
      </p:ext>
    </p:extLst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ДЛЯ САЙТА\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6-23.userapi.com/impf/c857216/v857216449/22535/a8_hhdKgp6Y.jpg?size=604x549&amp;quality=96&amp;sign=137c1fc2d618b2ced087030df5b0f071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94279"/>
            <a:ext cx="66247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95209"/>
      </p:ext>
    </p:extLst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ДЛЯ САЙТА\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arhlib.ru/wp-content/uploads/2020/10/shutterstock_302089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39553"/>
            <a:ext cx="45725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56847"/>
      </p:ext>
    </p:extLst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321471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ЛЯ САЙТА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82557"/>
      </p:ext>
    </p:extLst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ЛЯ САЙТА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94895"/>
      </p:ext>
    </p:extLst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ЛЯ САЙТА\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humbs.dreamstime.com/b/%D0%BE%D1%82%D0%B5%D1%86-%D0%B8-%D1%81%D1%8B%D0%BD-%D1%88%D0%B0%D1%80%D0%B6%D0%B0-%D0%B8%D0%B3%D1%80%D0%B0%D1%8F-%D1%81%D0%BE%D0%B2%D0%BC%D0%B5%D1%81%D1%82%D0%BD%D0%BE-816422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808312" cy="40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838889"/>
      </p:ext>
    </p:extLst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ЛЯ САЙТА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831388"/>
      </p:ext>
    </p:extLst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ЛЯ САЙТА\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7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thumbs.dreamstime.com/b/kid-boy-question-mark-sign-d-rendered-illustration-77480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30154"/>
            <a:ext cx="3591659" cy="38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19149"/>
      </p:ext>
    </p:extLst>
  </p:cSld>
  <p:clrMapOvr>
    <a:masterClrMapping/>
  </p:clrMapOvr>
  <p:transition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ДЛЯ САЙТА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1" y="360295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duimpulse27.ru/wp-content/uploads/2018/06/young-happy-family-two-kids-cartoon-illustration-54845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85" y="642183"/>
            <a:ext cx="2025855" cy="30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admkrposelen.ru/wp-content/uploads/kartinka-dlya-dou-vospitatel-s-detmi-1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admkrposelen.ru/wp-content/uploads/kartinka-dlya-dou-vospitatel-s-detmi-1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70718"/>
      </p:ext>
    </p:extLst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ДЛЯ САЙТА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6755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ib-nl.ekb.muzkult.ru/media/2018/07/27/1225810841/image_image_33515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50405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27974"/>
      </p:ext>
    </p:extLst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ДЛЯ САЙТА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0973"/>
      </p:ext>
    </p:extLst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Words>1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Windows User</cp:lastModifiedBy>
  <cp:revision>530</cp:revision>
  <dcterms:modified xsi:type="dcterms:W3CDTF">2021-10-25T11:05:50Z</dcterms:modified>
</cp:coreProperties>
</file>