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f/FpRwPtgV3M9NIXT7QKhomd4kjcGbexBO0LE8an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0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2.ppt-online.org/files2/slide/f/FpRwPtgV3M9NIXT7QKhomd4kjcGbexBO0LE8an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0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2.ppt-online.org/files2/slide/f/FpRwPtgV3M9NIXT7QKhomd4kjcGbexBO0LE8an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6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f/FpRwPtgV3M9NIXT7QKhomd4kjcGbexBO0LE8an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0"/>
            <a:ext cx="9123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9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f/FpRwPtgV3M9NIXT7QKhomd4kjcGbexBO0LE8an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3.depositphotos.com/2640963/14758/v/950/depositphotos_147588823-stock-illustration-chamomiles-and-gr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44" y="5229200"/>
            <a:ext cx="2041156" cy="15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8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f/FpRwPtgV3M9NIXT7QKhomd4kjcGbexBO0LE8an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" y="15132"/>
            <a:ext cx="9117182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9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f/FpRwPtgV3M9NIXT7QKhomd4kjcGbexBO0LE8an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f/FpRwPtgV3M9NIXT7QKhomd4kjcGbexBO0LE8an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atherineasquithgallery.com/uploads/posts/2021-03/1614842663_74-p-fon-romashki-dlya-prezentatsii-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525658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9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f/FpRwPtgV3M9NIXT7QKhomd4kjcGbexBO0LE8an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0"/>
            <a:ext cx="9172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atherineasquithgallery.com/uploads/posts/2021-03/1614842663_74-p-fon-romashki-dlya-prezentatsii-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3434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pinimg.com/736x/8a/5e/66/8a5e66fd3fb66957475f6f914ed41cc2--vector-character-happy-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808312" cy="26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6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f/FpRwPtgV3M9NIXT7QKhomd4kjcGbexBO0LE8an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2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2.ppt-online.org/files2/slide/f/FpRwPtgV3M9NIXT7QKhomd4kjcGbexBO0LE8an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atherineasquithgallery.com/uploads/posts/2021-03/1614842663_74-p-fon-romashki-dlya-prezentatsii-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6408712" cy="20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</cp:revision>
  <dcterms:created xsi:type="dcterms:W3CDTF">2021-10-26T04:59:45Z</dcterms:created>
  <dcterms:modified xsi:type="dcterms:W3CDTF">2021-10-26T05:26:03Z</dcterms:modified>
</cp:coreProperties>
</file>