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0"/>
  </p:handoutMasterIdLst>
  <p:sldIdLst>
    <p:sldId id="256" r:id="rId2"/>
    <p:sldId id="257" r:id="rId3"/>
    <p:sldId id="260" r:id="rId4"/>
    <p:sldId id="262" r:id="rId5"/>
    <p:sldId id="261" r:id="rId6"/>
    <p:sldId id="263" r:id="rId7"/>
    <p:sldId id="264" r:id="rId8"/>
    <p:sldId id="267" r:id="rId9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1A2ED-EF6E-49C3-84F8-1A6FBEDC80A1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C303C-1800-404D-9A8E-71CA27FAD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231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42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32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18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81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87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92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58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70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41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767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5E8CFE2-4E17-4888-BD21-C383323D2B40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DFA879A-EBC7-4962-8672-D866CBB1FE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96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stagram.com/__llyusha__?utm_medium=copy_link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деятельности </a:t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полугодие 2021-2022 уч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год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95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3504" y="156117"/>
            <a:ext cx="10782300" cy="5620215"/>
          </a:xfrm>
        </p:spPr>
        <p:txBody>
          <a:bodyPr/>
          <a:lstStyle/>
          <a:p>
            <a:pPr algn="ctr"/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Повестка дня: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1.Сетевой график мероприятий на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полугодие.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Реализация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годовой задачи 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«Совершенствовать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по организационному обеспечению процесса создания развивающей предметно-пространственной среды территории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ДОУ».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3.Аттестация педагогов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4.Об отчете по итогам учебного года</a:t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21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31750" t="24667" r="30225" b="7600"/>
          <a:stretch/>
        </p:blipFill>
        <p:spPr>
          <a:xfrm>
            <a:off x="2263140" y="0"/>
            <a:ext cx="7155180" cy="687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24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0654" y="471243"/>
            <a:ext cx="11117766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годовой задачи </a:t>
            </a:r>
            <a:b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«Совершенствовать работу по организационному обеспечению процесса создания развивающей предметно-пространственной среды территории ДОУ</a:t>
            </a:r>
            <a:r>
              <a:rPr lang="ru-RU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ctr"/>
            <a:endParaRPr lang="ru-RU" sz="2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и реализация проектов РППС прогулочных участков. </a:t>
            </a:r>
          </a:p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Важно! Выстроить развивающую среду так, что бы она функционировала как в теплое время года так и в холодное!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://instagram.com/__llyusha__?</a:t>
            </a:r>
            <a:r>
              <a:rPr lang="en-US" dirty="0" smtClean="0">
                <a:hlinkClick r:id="rId2"/>
              </a:rPr>
              <a:t>utm_medium=copy_link</a:t>
            </a:r>
            <a:r>
              <a:rPr lang="ru-RU" dirty="0" smtClean="0"/>
              <a:t>    Юлия </a:t>
            </a:r>
            <a:r>
              <a:rPr lang="ru-RU" dirty="0" err="1" smtClean="0"/>
              <a:t>Илюхина</a:t>
            </a:r>
            <a:r>
              <a:rPr lang="ru-RU" dirty="0" smtClean="0"/>
              <a:t> «Говорящая среда».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 воды и песка.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Экспериментальный центр (сенсорный).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 художественно-эстетического развития, конструирования и т.д.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Выставка работ.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различного материала для экспериментирования и х-э развития детей.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атрибутов для подвижных игр.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Наличие уголка уединения (палатка, вигвам, конструкция из пластиковых труб и т.д.).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т.д.</a:t>
            </a:r>
          </a:p>
          <a:p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324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4050" y="971267"/>
            <a:ext cx="10881056" cy="45550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ru-RU" sz="35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проекта РППС территории ДОУ:</a:t>
            </a:r>
          </a:p>
          <a:p>
            <a:pPr algn="ctr"/>
            <a:endParaRPr lang="ru-RU" sz="3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-Огород.</a:t>
            </a:r>
          </a:p>
          <a:p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-Озеленение территории.</a:t>
            </a:r>
          </a:p>
          <a:p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-Метеостанция.</a:t>
            </a:r>
          </a:p>
          <a:p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-Клумба с лекарственными растениями.</a:t>
            </a:r>
          </a:p>
          <a:p>
            <a:endParaRPr lang="ru-RU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ДОУ в городском конкурсе «Цветущий город»</a:t>
            </a:r>
          </a:p>
          <a:p>
            <a:pPr algn="ctr"/>
            <a:endParaRPr lang="ru-RU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4356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32521" y="147192"/>
            <a:ext cx="10501721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педагогов:</a:t>
            </a:r>
          </a:p>
          <a:p>
            <a:pPr algn="ctr"/>
            <a:endParaRPr lang="ru-RU" sz="32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 марта 2022: </a:t>
            </a:r>
            <a:r>
              <a:rPr lang="ru-RU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Омельченко М.Ш., Ивлева Е.С., Кириллова Л.Г.</a:t>
            </a:r>
          </a:p>
          <a:p>
            <a:pPr algn="ctr"/>
            <a:r>
              <a:rPr lang="ru-RU" sz="3000" b="0" u="sng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 апреля 2022: </a:t>
            </a:r>
            <a:r>
              <a:rPr lang="ru-RU" sz="3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Битенова</a:t>
            </a:r>
            <a:r>
              <a:rPr lang="ru-RU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А.А., Кичина И.И., Кораблева Л.Т.</a:t>
            </a:r>
            <a:endParaRPr lang="ru-RU" sz="3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81392" y="2270850"/>
            <a:ext cx="8403977" cy="40626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Аттестация: Система ГБУ ДПО РЦОКИО.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ИС «Аттестация»: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материалы предоставляются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эл.виде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флешке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(Ссылка на сайт педагога)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методических объединениях;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Педагогическая разработка;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деятельность;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Экспертная деятельность;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профессиональных конкурсах;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Консультативно-методическая деятельность;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освоения обучающимися ОП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учащихся.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152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1646" y="101471"/>
            <a:ext cx="10403425" cy="69865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 отчете по итогам учебного года:</a:t>
            </a:r>
          </a:p>
          <a:p>
            <a:pPr algn="ctr"/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план отчета:</a:t>
            </a:r>
            <a:endParaRPr lang="ru-RU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РППС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с 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Утренники (+ и -)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воспитанников, педагогов в конкурсах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(ДОУ, городские, международные и т.д.)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Грамоты, дипломы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Курсы, семинары (удостоверения, сертификаты)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развития детей(динамика)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 педагогов.(тема, изучение материала)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Дальнейшие пути развития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78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724023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376</TotalTime>
  <Words>187</Words>
  <Application>Microsoft Office PowerPoint</Application>
  <PresentationFormat>Широкоэкранный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Метрополия</vt:lpstr>
      <vt:lpstr>Приоритетные направления деятельности  на II полугодие 2021-2022 уч. год</vt:lpstr>
      <vt:lpstr>   Повестка дня:  1.Сетевой график мероприятий на II полугодие.  2. Реализация II годовой задачи  «Совершенствовать работу по организационному обеспечению процесса создания развивающей предметно-пространственной среды территории ДОУ».  3.Аттестация педагогов  4.Об отчете по итогам учебного года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Приоритетные направления работы  на II полугодие 2021-2022 уч.года</dc:title>
  <dc:creator>Пользователь</dc:creator>
  <cp:lastModifiedBy>Пользователь</cp:lastModifiedBy>
  <cp:revision>25</cp:revision>
  <cp:lastPrinted>2022-01-20T05:15:26Z</cp:lastPrinted>
  <dcterms:created xsi:type="dcterms:W3CDTF">2022-01-19T06:13:15Z</dcterms:created>
  <dcterms:modified xsi:type="dcterms:W3CDTF">2022-01-20T05:17:41Z</dcterms:modified>
</cp:coreProperties>
</file>