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86F6339-2BC3-414A-8300-66A895631A08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991294B-9EE9-4502-A8A5-69138FFBAB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«Вся наша жизнь есть сплошная загадка, она состоит из лиц, мест, фрагментов правды. Наша жизнь зависит от того, как мы все это собираем вместе».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Чарлз Диккенс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annabidiol360.com/wp-content/uploads/2018/08/CBD-bathsalts-916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4958680" cy="55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ds04.infourok.ru/uploads/ex/0a2c/000dc5cb-aa4bbd75/hello_html_5ea5bb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7" y="524450"/>
            <a:ext cx="2729541" cy="40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Плавание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https://i.ya-webdesign.com/images/pool-clipart-swimming-class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0729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1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0-tub-ru.yandex.net/i?id=0f6c0e42f79b08f413f8a5a848f965cb-l&amp;ref=rim&amp;n=13&amp;w=1000&amp;h=10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323528" y="332656"/>
            <a:ext cx="3606510" cy="34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m0-tub-ru.yandex.net/i?id=ddafd5ce06ae9f77f2964ffb1550a3ea&amp;ref=rim&amp;n=33&amp;w=230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331688"/>
            <a:ext cx="5210284" cy="39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2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Бобслей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13314" name="Picture 2" descr="https://powerweekend.ru/wp-content/uploads/2019/02/Medvedi-bobsley_Stranitsa_1-768x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1166"/>
            <a:ext cx="7992888" cy="41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5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publicdomainpictures.net/pictures/80000/velka/green-g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0.wp.com/eco-retail.ru/wp-content/uploads/2015/12/kocherga-kovanaja-lk-l-800.jpg?fit=1005%2C1225&amp;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81051"/>
            <a:ext cx="2376264" cy="28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dizainvfoto.ru/wp-content/uploads/2019/10/kak-ochistit-duhovoj-shkaf7-1024x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16" y="3356992"/>
            <a:ext cx="3533428" cy="3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08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Хоккей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https://shvetsovrm.ru/wp-content/uploads/2017/12/ice-hockey-face-off-frank-ramspo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0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bs.twimg.com/media/D52itT4UIAAIP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168352" cy="28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m0-tub-ru.yandex.net/i?id=5627475a043cf744954fa280cb0727f2-l&amp;ref=rim&amp;n=13&amp;w=928&amp;h=108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" b="7427"/>
          <a:stretch/>
        </p:blipFill>
        <p:spPr bwMode="auto">
          <a:xfrm>
            <a:off x="5580112" y="531200"/>
            <a:ext cx="3046964" cy="33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freevector.com/uploads/vector/preview/540/FreeVector-Checkered-Patter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2948840" cy="22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31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Шахматы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https://images-na.ssl-images-amazon.com/images/I/71VX4vkXwLL._AC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8092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84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thumbs.dreamstime.com/b/e-%D0%BA%D1%83%D0%B1%D1%8B-%D0%BB%D1%8C%D0%B4%D0%B0-%D0%BD%D0%B0-%D0%B1%D0%B5%D0%BB%D0%BE%D0%B9-%D0%BF%D1%80%D0%B5%D0%B4%D0%BF%D0%BE%D1%81%D1%8B%D0%BB%D0%BA%D0%B5-%D0%B1%D0%B0%D1%80%D0%B5-%D0%B1%D0%BB%D0%BE%D0%BA%D0%B0%D1%85-%D0%B3%D0%BE%D0%BB%D1%83%D0%B1%D0%BE%D0%B9-%D1%87%D0%B8%D1%81%D1%82%D1%8B%D0%B9-%D1%8F%D1%81%D0%BD%D1%8B%D1%85-%D0%BA%D0%BE%D0%BD%D1%86%D0%B5-154856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95855"/>
            <a:ext cx="4608334" cy="30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otvet.imgsmail.ru/download/u_6d34b1698900aa10c3bb16aaf3d2d2f8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27576"/>
            <a:ext cx="5475385" cy="40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310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Фигурное катание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20482" name="Picture 2" descr="https://www2.pictures.zimbio.com/gi/Japan+Figure+Skating+Championships+2016+Exhibition+WhH7P4Oat7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39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9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.kp.yandex.net/im/poster/2/6/9/kinopoisk.ru--2692719--o-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0289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de_logika_-_tnt_(iPle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bel.cultreg.ru/uploads/96d0a463a812274975acb2abbf10a0f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долго шли мы по дороге — и у нас устали ног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t/ta53DiJ27nOTdfpNPFbIgBY1WXHqsvez6R9Vrc/slide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20949"/>
          <a:stretch/>
        </p:blipFill>
        <p:spPr bwMode="auto">
          <a:xfrm>
            <a:off x="611560" y="692696"/>
            <a:ext cx="8136904" cy="56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funfan.ua/3873-thickbox_default/naklejka-fut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242712" cy="22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mobilprice.ru/offer_images/0fc/0fce5eb08459cf4583c7d8c9f7dac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28" y="3429000"/>
            <a:ext cx="2672408" cy="2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yandex.ua/images/_crpd/A99w3PM36/ec5cb5db_kx/HTflhWR6MnjGyXjGA1m7ownGR_AX7fjdQccZ9HTA8vdlOYzsVciQvj5uxxDCxaRK0GbhZmebhfj0LCKCiqt9oE_1I4Mxq_NpUNvp2lVZ6nHZkkUnQ-tqXhQDXnUhUfRw8btDuQXMg6oou50QAAXjgRruJvupBUgnfbLoBF8pfTRf8vMW6_BiNoqFudwJ0zf6C4tJe94hrtrOicw-9chlfa0wwKDSSQrm63jaSFmdscpe6Gu_IIeIaXezZYvWZrq0Guu0n6V_MnVGAToYBBbyfE_NSPqUKKfdRsvJPXYEpzynN8nrUE2JI698nodRVX9LGKglO-iLAqF8uGhAFmN_PFzqeBcpNzw-gw200MacPbYEwIY7Uyiu20DAx3nwSGry7TsL75oDTiwott6CFd1xD52vZjuiC8hld7qtyBcnfj5Rb3ITLTT6eMuL9JSNXTX5y0RGdJeva5DGhoKwP07ks-7-wmEfQoPkKrxTRRHU8gZQJWV1bMbBbHA-LsKZID90WO381iox_LGHjHeehR25_MZLB73QL2eagQhH_HHD67LgcAch1MwGbqDzn07dG7qDEKhqtqDPgGe9OimDFOtwthTlPRoss3w-Som3UQ6VfryJg4L8W2fil4rPR7l4zW_9bDeB7tALCiBn-hYNmFO7Rp4l7vCuQ4mkuf7pSFPhsPBYbTAd7rSyu44OspvBVfl0jAhB8BJiJxLFCE72fgZnsiB2iC9ayo-uL_tagd0RtQLRZ2A5ZovOrfj6IQccK7Wx2SnyUu2-MvYGBz4Xy1j1uUmIT_Wf4SgagceENjdEqDEgc0AtE4UP6GC4mg2eGPZP0SAouaIPjma6--aInSb1eR0nch4te7p5TIbwVgVZtLnHRwwyGOmpU0qDzHE_S2gyqXCCqdRByOrjN9pA1pu7hVCgL_UuT0bovr6rw9qpsPld6rgcp3t3PAZAvVxCUnEyDw_JcZPrrtLLD4nx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60" y="3429000"/>
            <a:ext cx="3576364" cy="292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illustrators.ru/uploads/illustration/image/697336/main_697336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5"/>
            <a:ext cx="346220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Как казаки в футбол играли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https://top-kirov.ru/assets/mgr/images/afisha/2019/04/kak-kazaki-po-hutoru-gulyali/2019-04-08-nor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m0-tub-ru.yandex.net/i?id=7775ee3e13e280719848330d22b402b5-l&amp;ref=rim&amp;n=13&amp;w=907&amp;h=10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" b="10794"/>
          <a:stretch/>
        </p:blipFill>
        <p:spPr bwMode="auto">
          <a:xfrm>
            <a:off x="611560" y="836712"/>
            <a:ext cx="2880320" cy="31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.pinimg.com/236x/31/e6/26/31e62611d2811ee1f789885bcb0aa7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11992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kindpng.com/picc/m/106-1064129_clipart-of-owned-transparent-and-moreover-transparent-backgrou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23335"/>
            <a:ext cx="2218795" cy="273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im0-tub-ru.yandex.net/i?id=01e473500f2f37aaaee59a5da749151f-l&amp;ref=rim&amp;n=13&amp;w=1000&amp;h=78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5"/>
          <a:stretch/>
        </p:blipFill>
        <p:spPr bwMode="auto">
          <a:xfrm>
            <a:off x="4862411" y="3725512"/>
            <a:ext cx="3838978" cy="26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Ну, погоди!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6626" name="Picture 2" descr="https://img.youtube.com/vi/zM5a3Hd9Ud0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04856" cy="457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.pinimg.com/originals/2d/5a/3d/2d5a3d0bc3733d70bf684d29c8ab1d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376264" cy="34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i.pinimg.com/originals/5e/26/80/5e268068d72a7a199caf07bd8e9eb4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6068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s://engworksheets.com/resim/Hotel/TennisCou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4593529" cy="20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Маша и Медведь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8674" name="Picture 2" descr="https://kino.prim.land/wp-content/uploads/2015/07/masha-i-medved-zaputannye-istorii_2015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583489" cy="42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tatic.vecteezy.com/system/resources/previews/000/096/764/original/meteor-shower-vector-illu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1"/>
            <a:ext cx="421761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www.megaflag.ru/sites/default/files/images/products/7_2_1_kosh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43509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cdn.shopify.com/s/files/1/0065/4917/6438/products/an-outdoor-skating-rink-background_782c085e-879c-475e-9eee-e0464dd095a8_1200x1200.jpg?v=1549231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99" y="3536892"/>
            <a:ext cx="5209309" cy="29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Шайбу, шайбу!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22" name="Picture 2" descr="https://avatars.mds.yandex.net/get-zen_doc/1874839/pub_5d7b02f1bd63963e826e1f9d_5d7b091497b5d400af973642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2" cy="41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b36/0018138d-03514591/2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670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93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eti-i-mama.ru/wp-content/uploads/2017/02/pyatnistaya-chita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2339752" cy="32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aqua-mart.ru/images/thumbnails/1109/970/detailed/10/163518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265" y="404664"/>
            <a:ext cx="3676994" cy="32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img.pngio.com/pants-clothes-cartoon-png-transparent-image-and-clipart-for-free-dress-pants-free-png-625_6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2682690" cy="26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s://beauty.mypartnershop.ru/pictures/1012767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621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Мойдодыр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2772" name="Picture 4" descr="https://avatars.mds.yandex.net/get-zen_doc/176438/pub_5daea7895d6c4b00b0252c6d_5db436d2c49f2900ad3b995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840" cy="46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69.userapi.com/c849032/v849032048/dba65/3HiedjVR8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8680"/>
            <a:ext cx="4518323" cy="45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cdn5.colorir.com/desenhos/color/201806/escova-de-dentes-infantil-a-casa-o-banheiro-1443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668" y="2924944"/>
            <a:ext cx="4498740" cy="352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i.pinimg.com/236x/b1/c0/62/b1c0626b3d8c51ad74bcc5132722f48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22479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9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Королева зубная щетка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4818" name="Picture 2" descr="https://static.etvnet.com/screenshots/000/098/543/001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47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lexkom.social33.ru/upload/resize_cache/iblock/ed2/1280_720_1d7a58ff99b324185ccb5ad5dfbdb5e85/img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7746"/>
            <a:ext cx="7848872" cy="44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tskaja_zarjadka_pro_zverjat_-_zarjadka_dlja_detej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9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Два в одном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36866" name="Picture 2" descr="https://st.kp.yandex.net/im/poster/2/6/9/kinopoisk.ru--2692719--o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9669"/>
            <a:ext cx="8280920" cy="50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4440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407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935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0039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424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412"/>
            <a:ext cx="741682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46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01.vseosvita.ua/010003aj-695a/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5147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orage.needpix.com/rsynced_images/target-2340178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375869" cy="33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39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2838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336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587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72400" cy="545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56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621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85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93174" cy="565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121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8883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682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9336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672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208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65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672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48872" cy="615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2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Стрельба из лука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s://i.pinimg.com/236x/eb/67/38/eb67388057033ee62cb13b146fe2c557--cartoon-boy-sport-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22479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55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cf2.ppt-online.org/files2/slide/r/RZv84W0Ss6cXBP9w5HVipUd1TlNogCLxeGh2A7/slide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4" cy="58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42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umbs.dreamstime.com/b/%D0%BA%D0%BE%D0%BC%D0%BF-%D0%B5%D0%BA%D1%82-%D0%BA%D0%BE%D1%80%D0%B7%D0%B8%D0%BD%D1%8B-%D0%B2%D0%B5%D0%BA%D1%82%D0%BE%D1%80%D0%B0-%D0%BF-%D0%B0%D1%81%D1%82%D0%B8%D1%87%D0%BD%D1%8B%D0%B9-%D0%BC%D1%83%D1%81%D0%BE%D1%80%D0%BD%D1%8B%D0%B5-%D0%B2%D0%B5-%D1%80%D0%B0-%D0%BD%D0%B0-%D0%B1%D0%B5-%D0%B8%D0%B7%D0%BD%D0%B5-31080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349443" cy="42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yt3.ggpht.com/a/AATXAJzpzn-egTlBLHW-wEfw7RyakCJ3EdU6qbKIbfNx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70" y="2986158"/>
            <a:ext cx="2992388" cy="29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40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Баскетбол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www.pngkey.com/png/detail/907-9078169_india-clipart-indian-basketball-shoot-basketb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896544" cy="41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3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736x/bd/d5/f6/bdd5f610e3685f44a43e633ace880d1e--winter-clipart-christmas-clip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995936" cy="32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1.bp.blogspot.com/-nl0CncPpFec/VdLg99CxsQI/AAAAAAAADT0/c9tZ8HKHXgo/s1600/fight_clou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212976"/>
            <a:ext cx="4024270" cy="31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0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Бокс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s://st.depositphotos.com/2400497/2948/v/950/depositphotos_29482397-stock-illustration-box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896544" cy="42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69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310</TotalTime>
  <Words>65</Words>
  <Application>Microsoft Office PowerPoint</Application>
  <PresentationFormat>Экран (4:3)</PresentationFormat>
  <Paragraphs>16</Paragraphs>
  <Slides>50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Аспект</vt:lpstr>
      <vt:lpstr>«Вся наша жизнь есть сплошная загадка, она состоит из лиц, мест, фрагментов правды. Наша жизнь зависит от того, как мы все это собираем вместе». Чарлз Диккенс</vt:lpstr>
      <vt:lpstr>Презентация PowerPoint</vt:lpstr>
      <vt:lpstr>Презентация PowerPoint</vt:lpstr>
      <vt:lpstr>Презентация PowerPoint</vt:lpstr>
      <vt:lpstr>Стрельба из лука</vt:lpstr>
      <vt:lpstr>Презентация PowerPoint</vt:lpstr>
      <vt:lpstr>Презентация PowerPoint</vt:lpstr>
      <vt:lpstr>Презентация PowerPoint</vt:lpstr>
      <vt:lpstr>Бокс</vt:lpstr>
      <vt:lpstr>Презентация PowerPoint</vt:lpstr>
      <vt:lpstr>Презентация PowerPoint</vt:lpstr>
      <vt:lpstr>Презентация PowerPoint</vt:lpstr>
      <vt:lpstr>Бобслей</vt:lpstr>
      <vt:lpstr>Презентация PowerPoint</vt:lpstr>
      <vt:lpstr>Презентация PowerPoint</vt:lpstr>
      <vt:lpstr>Презентация PowerPoint</vt:lpstr>
      <vt:lpstr>Шахматы</vt:lpstr>
      <vt:lpstr>Презентация PowerPoint</vt:lpstr>
      <vt:lpstr>Фигурное катание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«Вся наша жизнь есть сплошная загадка, она состоит из лиц, мест, фрагментов правды. Наша жизнь зависит от того, как мы все это собираем вместе». Чарлз Диккенс</dc:title>
  <dc:creator>user</dc:creator>
  <cp:lastModifiedBy>user</cp:lastModifiedBy>
  <cp:revision>17</cp:revision>
  <dcterms:created xsi:type="dcterms:W3CDTF">2021-01-02T15:36:00Z</dcterms:created>
  <dcterms:modified xsi:type="dcterms:W3CDTF">2021-01-03T14:38:54Z</dcterms:modified>
</cp:coreProperties>
</file>