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19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5215-8EBC-4BDE-92AE-73BEBB1F1BD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F93D-1E23-4934-8AF3-15E2608B4F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-73024"/>
            <a:ext cx="5940660" cy="9217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6512"/>
            <a:ext cx="6858000" cy="909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Бурлак Надежда</dc:creator>
  <cp:lastModifiedBy>Бурлак Надежда</cp:lastModifiedBy>
  <cp:revision>2</cp:revision>
  <dcterms:created xsi:type="dcterms:W3CDTF">2019-03-27T10:48:42Z</dcterms:created>
  <dcterms:modified xsi:type="dcterms:W3CDTF">2019-03-27T10:59:07Z</dcterms:modified>
</cp:coreProperties>
</file>