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8" autoAdjust="0"/>
    <p:restoredTop sz="94705" autoAdjust="0"/>
  </p:normalViewPr>
  <p:slideViewPr>
    <p:cSldViewPr>
      <p:cViewPr varScale="1">
        <p:scale>
          <a:sx n="84" d="100"/>
          <a:sy n="84" d="100"/>
        </p:scale>
        <p:origin x="-1392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1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9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9" y="4087563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5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6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6" y="1437449"/>
            <a:ext cx="6417735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4" y="3429001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1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2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1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3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6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4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30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5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9" y="6250165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4"/>
            <a:ext cx="11618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8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b="0" dirty="0" smtClean="0"/>
              <a:t>«Цветные карандаши»</a:t>
            </a:r>
            <a:br>
              <a:rPr lang="ru-RU" b="0" dirty="0" smtClean="0"/>
            </a:br>
            <a:endParaRPr lang="ru-RU" b="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Логическая игра</a:t>
            </a:r>
            <a:br>
              <a:rPr lang="ru-RU" dirty="0" smtClean="0"/>
            </a:br>
            <a:r>
              <a:rPr lang="ru-RU" dirty="0" smtClean="0"/>
              <a:t>Подготовила: воспитатель </a:t>
            </a:r>
            <a:br>
              <a:rPr lang="ru-RU" dirty="0" smtClean="0"/>
            </a:br>
            <a:r>
              <a:rPr lang="ru-RU" dirty="0" err="1" smtClean="0"/>
              <a:t>Бугумбаева</a:t>
            </a:r>
            <a:r>
              <a:rPr lang="ru-RU" dirty="0" smtClean="0"/>
              <a:t> Е.В.</a:t>
            </a:r>
            <a:br>
              <a:rPr lang="ru-RU" dirty="0" smtClean="0"/>
            </a:br>
            <a:r>
              <a:rPr lang="ru-RU" dirty="0" smtClean="0"/>
              <a:t>Группа «Морской бриз»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6127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38" y="2730663"/>
            <a:ext cx="7408863" cy="333977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0243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38" y="2730663"/>
            <a:ext cx="7408863" cy="3339776"/>
          </a:xfrm>
        </p:spPr>
      </p:pic>
    </p:spTree>
    <p:extLst>
      <p:ext uri="{BB962C8B-B14F-4D97-AF65-F5344CB8AC3E}">
        <p14:creationId xmlns:p14="http://schemas.microsoft.com/office/powerpoint/2010/main" val="3053523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38" y="2730663"/>
            <a:ext cx="7408863" cy="333977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22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196753"/>
            <a:ext cx="2664296" cy="4929411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867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556793"/>
            <a:ext cx="2736304" cy="4569371"/>
          </a:xfrm>
        </p:spPr>
      </p:pic>
    </p:spTree>
    <p:extLst>
      <p:ext uri="{BB962C8B-B14F-4D97-AF65-F5344CB8AC3E}">
        <p14:creationId xmlns:p14="http://schemas.microsoft.com/office/powerpoint/2010/main" val="3160275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484785"/>
            <a:ext cx="2592288" cy="4641379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3816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484785"/>
            <a:ext cx="2592288" cy="4641379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55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Спасибо за внимание!!!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34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8" y="1772817"/>
            <a:ext cx="7408333" cy="435334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Цель игры: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внимания, логического мышления и зрительного восприятия у детей 2-3-4 лет.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Задачи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игры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 1. Научить детей подбирать заплатки по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цвету и геометрической форме;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2. Развивать зрительную память, пространственное мышление, мелкую моторику рук, внимание.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3. Активизировать словарный запас детей.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4. Воспитывать дружеские взаимоотношения со сверстниками, умение работать в коллективе.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829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916833"/>
            <a:ext cx="7380808" cy="4608512"/>
          </a:xfrm>
        </p:spPr>
        <p:txBody>
          <a:bodyPr>
            <a:noAutofit/>
          </a:bodyPr>
          <a:lstStyle/>
          <a:p>
            <a:r>
              <a:rPr lang="ru-RU" sz="1800" dirty="0"/>
              <a:t> </a:t>
            </a:r>
            <a:r>
              <a:rPr lang="ru-RU" sz="1800" u="sng" dirty="0"/>
              <a:t>Вариант №1</a:t>
            </a:r>
            <a:r>
              <a:rPr lang="ru-RU" sz="1800" dirty="0"/>
              <a:t>: </a:t>
            </a:r>
            <a:r>
              <a:rPr lang="ru-RU" sz="1800" i="1" dirty="0" smtClean="0"/>
              <a:t/>
            </a:r>
            <a:br>
              <a:rPr lang="ru-RU" sz="1800" i="1" dirty="0" smtClean="0"/>
            </a:br>
            <a:r>
              <a:rPr lang="ru-RU" sz="1800" dirty="0" smtClean="0"/>
              <a:t>Ребенку </a:t>
            </a:r>
            <a:r>
              <a:rPr lang="ru-RU" sz="1800" dirty="0"/>
              <a:t>выдаются </a:t>
            </a:r>
            <a:r>
              <a:rPr lang="ru-RU" sz="1800" dirty="0" smtClean="0"/>
              <a:t>карандаши </a:t>
            </a:r>
            <a:r>
              <a:rPr lang="ru-RU" sz="1800" dirty="0"/>
              <a:t>с отсутствующей частью картинки</a:t>
            </a:r>
            <a:r>
              <a:rPr lang="ru-RU" sz="1800" dirty="0" smtClean="0"/>
              <a:t>, а на столе выкладываются </a:t>
            </a:r>
            <a:r>
              <a:rPr lang="ru-RU" sz="1800" dirty="0"/>
              <a:t>маленькие карточки -"заплатки". </a:t>
            </a:r>
            <a:r>
              <a:rPr lang="ru-RU" sz="1800" dirty="0" smtClean="0"/>
              <a:t>Ребенок </a:t>
            </a:r>
            <a:r>
              <a:rPr lang="ru-RU" sz="1800" dirty="0"/>
              <a:t>должен подобрать нужную "заплатку</a:t>
            </a:r>
            <a:r>
              <a:rPr lang="ru-RU" sz="1800" dirty="0" smtClean="0"/>
              <a:t>"</a:t>
            </a:r>
            <a:r>
              <a:rPr lang="ru-RU" sz="1800" i="1" dirty="0" smtClean="0"/>
              <a:t>(по цвету и геометрической форме) и прикрепить на липучку</a:t>
            </a:r>
            <a:r>
              <a:rPr lang="ru-RU" sz="1800" dirty="0" smtClean="0"/>
              <a:t>.</a:t>
            </a:r>
            <a:br>
              <a:rPr lang="ru-RU" sz="1800" dirty="0" smtClean="0"/>
            </a:br>
            <a:r>
              <a:rPr lang="ru-RU" sz="1800" u="sng" dirty="0" smtClean="0"/>
              <a:t>Вариант №2: </a:t>
            </a:r>
            <a:r>
              <a:rPr lang="ru-RU" sz="1800" dirty="0" smtClean="0"/>
              <a:t>Рассортировать карандаши по цветам и расставить в нужные коробки.</a:t>
            </a:r>
            <a:br>
              <a:rPr lang="ru-RU" sz="1800" dirty="0" smtClean="0"/>
            </a:br>
            <a:r>
              <a:rPr lang="ru-RU" sz="1800" u="sng" dirty="0" smtClean="0"/>
              <a:t>Вариант №3: </a:t>
            </a:r>
            <a:r>
              <a:rPr lang="ru-RU" sz="1800" dirty="0" smtClean="0"/>
              <a:t>Перед детьми раскладываются геометрические фигуры, дети должны определить в каком стакане по цвету, стоят карандаши и найти нужный карандаш.</a:t>
            </a:r>
            <a:br>
              <a:rPr lang="ru-RU" sz="1800" dirty="0" smtClean="0"/>
            </a:br>
            <a:r>
              <a:rPr lang="ru-RU" sz="1800" u="sng" dirty="0" smtClean="0"/>
              <a:t>Вариант №4</a:t>
            </a:r>
            <a:r>
              <a:rPr lang="ru-RU" sz="1800" dirty="0" smtClean="0"/>
              <a:t>:</a:t>
            </a:r>
            <a:r>
              <a:rPr lang="ru-RU" sz="1800" dirty="0"/>
              <a:t> </a:t>
            </a:r>
            <a:r>
              <a:rPr lang="ru-RU" sz="1800" dirty="0" smtClean="0"/>
              <a:t>Продолжи ряд по шаблону.</a:t>
            </a:r>
            <a:br>
              <a:rPr lang="ru-RU" sz="1800" dirty="0" smtClean="0"/>
            </a:br>
            <a:r>
              <a:rPr lang="ru-RU" sz="1800" dirty="0" smtClean="0"/>
              <a:t>Перед детьми лежат карандаши, нужно составить ряд последовательно цветам расположенным на карточке.</a:t>
            </a:r>
            <a:br>
              <a:rPr lang="ru-RU" sz="1800" dirty="0" smtClean="0"/>
            </a:br>
            <a:r>
              <a:rPr lang="ru-RU" sz="1800" u="sng" dirty="0" smtClean="0"/>
              <a:t>Вариант №5: </a:t>
            </a:r>
            <a:r>
              <a:rPr lang="ru-RU" sz="1800" dirty="0" smtClean="0"/>
              <a:t>Собери геометрические фигуры всех цветов. </a:t>
            </a:r>
            <a:br>
              <a:rPr lang="ru-RU" sz="1800" dirty="0" smtClean="0"/>
            </a:br>
            <a:r>
              <a:rPr lang="ru-RU" sz="1800" dirty="0" smtClean="0"/>
              <a:t>Ребенок должен собрать все круги или </a:t>
            </a:r>
            <a:r>
              <a:rPr lang="ru-RU" sz="1800" smtClean="0"/>
              <a:t>все звездочки.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Ход Игры: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328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730663"/>
            <a:ext cx="7740848" cy="333977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48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38" y="2730663"/>
            <a:ext cx="7408863" cy="333977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5523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38" y="2730663"/>
            <a:ext cx="7408863" cy="333977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27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38" y="2730663"/>
            <a:ext cx="7408863" cy="3339776"/>
          </a:xfrm>
        </p:spPr>
      </p:pic>
    </p:spTree>
    <p:extLst>
      <p:ext uri="{BB962C8B-B14F-4D97-AF65-F5344CB8AC3E}">
        <p14:creationId xmlns:p14="http://schemas.microsoft.com/office/powerpoint/2010/main" val="1052961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38" y="2730663"/>
            <a:ext cx="7408863" cy="333977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1934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38" y="2730663"/>
            <a:ext cx="7408863" cy="3339776"/>
          </a:xfrm>
        </p:spPr>
      </p:pic>
    </p:spTree>
    <p:extLst>
      <p:ext uri="{BB962C8B-B14F-4D97-AF65-F5344CB8AC3E}">
        <p14:creationId xmlns:p14="http://schemas.microsoft.com/office/powerpoint/2010/main" val="161427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146</TotalTime>
  <Words>13</Words>
  <Application>Microsoft Office PowerPoint</Application>
  <PresentationFormat>Экран (4:3)</PresentationFormat>
  <Paragraphs>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Волна</vt:lpstr>
      <vt:lpstr>«Цветные карандаши» </vt:lpstr>
      <vt:lpstr>Презентация PowerPoint</vt:lpstr>
      <vt:lpstr>Ход Игры: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матеша</dc:title>
  <dc:creator>Stalnoi</dc:creator>
  <cp:lastModifiedBy>Stalnoi</cp:lastModifiedBy>
  <cp:revision>12</cp:revision>
  <dcterms:created xsi:type="dcterms:W3CDTF">2023-12-10T13:05:15Z</dcterms:created>
  <dcterms:modified xsi:type="dcterms:W3CDTF">2023-12-10T15:35:35Z</dcterms:modified>
</cp:coreProperties>
</file>