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9" r:id="rId3"/>
    <p:sldId id="263" r:id="rId4"/>
    <p:sldId id="264" r:id="rId5"/>
    <p:sldId id="266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9"/>
            <p14:sldId id="263"/>
            <p14:sldId id="264"/>
            <p14:sldId id="266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AB"/>
    <a:srgbClr val="3F72C2"/>
    <a:srgbClr val="6EAEE3"/>
    <a:srgbClr val="D8CEC8"/>
    <a:srgbClr val="CEC2BA"/>
    <a:srgbClr val="F6F6F6"/>
    <a:srgbClr val="3A5896"/>
    <a:srgbClr val="2473AC"/>
    <a:srgbClr val="323A3C"/>
    <a:srgbClr val="8A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>
        <p:scale>
          <a:sx n="75" d="100"/>
          <a:sy n="75" d="100"/>
        </p:scale>
        <p:origin x="1555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2357" y="1733108"/>
            <a:ext cx="4971495" cy="3144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rgbClr val="C00000"/>
                </a:solidFill>
                <a:latin typeface="+mn-lt"/>
              </a:rPr>
              <a:t>Дидактическая игра</a:t>
            </a:r>
          </a:p>
          <a:p>
            <a:r>
              <a:rPr lang="ru-RU" sz="6500" b="1" dirty="0" smtClean="0">
                <a:ln w="0"/>
                <a:solidFill>
                  <a:srgbClr val="C00000"/>
                </a:solidFill>
                <a:latin typeface="+mn-lt"/>
              </a:rPr>
              <a:t>«Логический Домик»</a:t>
            </a:r>
            <a:endParaRPr lang="en-US" sz="6500" b="1" dirty="0">
              <a:ln w="0"/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56" y="2388092"/>
            <a:ext cx="8081821" cy="4323426"/>
          </a:xfrm>
        </p:spPr>
        <p:txBody>
          <a:bodyPr>
            <a:noAutofit/>
          </a:bodyPr>
          <a:lstStyle/>
          <a:p>
            <a:pPr algn="ctr">
              <a:tabLst>
                <a:tab pos="2667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Зачем логика маленькому ребенку?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Дело в том, что на каждом возрастном этапе создается определенный «этаж», на котором формируются психические функции.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навыки и умения, приобретенные в дошкольном периоде, будут служить фундаментом для развития в школьном возрасте.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навыков, является логическое мышление.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умение рассуждать разумно, правильно выстраивать мыслительные цепочки, сравнивать, обобщать, классифицировать, делать выводы и при этом уметь их доказывать.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04148" y="829983"/>
            <a:ext cx="7450029" cy="15581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tabLst>
                <a:tab pos="266700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наука, которая изучает способы и формы мышления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8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148" y="1519891"/>
            <a:ext cx="7450029" cy="2679986"/>
          </a:xfrm>
        </p:spPr>
        <p:txBody>
          <a:bodyPr>
            <a:normAutofit fontScale="90000"/>
          </a:bodyPr>
          <a:lstStyle/>
          <a:p>
            <a:pPr algn="just">
              <a:tabLst>
                <a:tab pos="2667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Развитие логического мышления, как основы интеллектуального развития дошкольников в процессе развивающей игры.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04148" y="829984"/>
            <a:ext cx="7450029" cy="6899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69.userapi.com/impg/9iQ9dXE8bsWkzcvGyqEZCXioqxmvAWHOminL3A/7SujHh4vRko.jpg?size=1280x575&amp;quality=95&amp;sign=d4e6b890028ae334868955538f83e0b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4" t="7745" r="35110" b="19536"/>
          <a:stretch/>
        </p:blipFill>
        <p:spPr bwMode="auto">
          <a:xfrm rot="21297149">
            <a:off x="5235039" y="4013201"/>
            <a:ext cx="3252755" cy="25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8851" y="297926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54009" y="998589"/>
            <a:ext cx="7239575" cy="22417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/>
              <a:t>   </a:t>
            </a:r>
            <a:r>
              <a:rPr lang="ru-RU" i="1" dirty="0"/>
              <a:t>  </a:t>
            </a:r>
            <a:endParaRPr lang="ru-RU" i="1" dirty="0" smtClean="0"/>
          </a:p>
          <a:p>
            <a:pPr algn="just"/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 ряд»</a:t>
            </a: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путем логического мышления продолжать ряды  фигур по образцу;</a:t>
            </a:r>
          </a:p>
          <a:p>
            <a:pPr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 включаться в образовательный процесс, соблюдать правила культурного поведения, вырабатывать усидчивость, концентрацию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внимания;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пальцев рук; вырабатывать зрительную концентрацию и координацию движений; закреплять умение детей ориентироваться на плоскости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 descr="https://sun9-59.userapi.com/impg/eF9XK1dbvu_hU9xmolcq86v-nDwaYUK7_GgXsg/hSoT5gh2m4E.jpg?size=1280x1003&amp;quality=95&amp;sign=75556d10add07e436da7204920d5ccdc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6519" r="10464" b="8602"/>
          <a:stretch/>
        </p:blipFill>
        <p:spPr bwMode="auto">
          <a:xfrm>
            <a:off x="2627790" y="3240351"/>
            <a:ext cx="4161441" cy="344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9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9924" y="24191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74110" y="834501"/>
            <a:ext cx="7239575" cy="1979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«Таблица Шульте»</a:t>
            </a: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тренировать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восприятие и внимание, зрительную память;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мышление;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скорости чтения и повышению его качества; </a:t>
            </a: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предупреждать дискалькулию, отрабатывая счет в прямом и обратном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</a:t>
            </a:r>
            <a:endParaRPr lang="en-US" dirty="0"/>
          </a:p>
        </p:txBody>
      </p:sp>
      <p:pic>
        <p:nvPicPr>
          <p:cNvPr id="3074" name="Picture 2" descr="https://sun3-23.userapi.com/impg/lI0202C0hnZsYU6cCoCY3mvNhHzfoZpXw-uC4g/S2TqtBNoHIw.jpg?size=1280x939&amp;quality=95&amp;sign=d06fa4aaf3eb6893d03c635bbdcb0297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t="6377" r="12645" b="8787"/>
          <a:stretch/>
        </p:blipFill>
        <p:spPr bwMode="auto">
          <a:xfrm>
            <a:off x="1843089" y="2645545"/>
            <a:ext cx="5454355" cy="43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6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4312" y="310304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74110" y="1309046"/>
            <a:ext cx="7239575" cy="15673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«Речевые аналогии»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умения устанавливать ассоциативные связи между предметами и явлениями;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наглядно-образного и логического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6.userapi.com/impg/7zgO4Pwxc3nkUyFB4eZ1_I0ALzxCV4Uve80YlA/1OtqkrYSw_M.jpg?size=1280x932&amp;quality=95&amp;sign=88f1b4b8a5a9d715537f5c2a5983c40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3765" r="8568" b="6828"/>
          <a:stretch/>
        </p:blipFill>
        <p:spPr bwMode="auto">
          <a:xfrm>
            <a:off x="2143956" y="2876365"/>
            <a:ext cx="4456591" cy="35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9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4110" y="464189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74110" y="1309046"/>
            <a:ext cx="7239575" cy="21532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«Какая картинка отличается?»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 детей последовательно рассматривать картинки и сравнивать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цветами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мышление,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память;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</p:txBody>
      </p:sp>
      <p:pic>
        <p:nvPicPr>
          <p:cNvPr id="4098" name="Picture 2" descr="https://sun9-31.userapi.com/impg/hBtuFrUut7yWV3ukj1uCudbW0bEmAHRC_Uou6w/Qu8suun1wzM.jpg?size=1280x980&amp;quality=95&amp;sign=9a95e8a30b3080523809a2db81fbb45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4396" r="5498" b="5630"/>
          <a:stretch/>
        </p:blipFill>
        <p:spPr bwMode="auto">
          <a:xfrm>
            <a:off x="2601157" y="3346882"/>
            <a:ext cx="4153392" cy="33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9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4110" y="464189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74110" y="1309046"/>
            <a:ext cx="7239575" cy="1869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«Геометрические задачи»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 изученных геометрических фигурах;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геометрической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головоломкой;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и образное мышление;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вырабатывать навык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 фигуры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79.userapi.com/impg/YOXrGhzc_7Wu673mx9VuK4ncv4Hwexy6g6bU6w/Aofc2mX2iGc.jpg?size=1280x575&amp;quality=95&amp;sign=f8c42c101c8d78dd5a6e3408ed63b562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14933" r="28387" b="5803"/>
          <a:stretch/>
        </p:blipFill>
        <p:spPr bwMode="auto">
          <a:xfrm>
            <a:off x="2460101" y="3178206"/>
            <a:ext cx="4204859" cy="343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128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Презентация PowerPoint</vt:lpstr>
      <vt:lpstr> Зачем логика маленькому ребенку?    Дело в том, что на каждом возрастном этапе создается определенный «этаж», на котором формируются психические функции.    Таким образом, навыки и умения, приобретенные в дошкольном периоде, будут служить фундаментом для развития в школьном возрасте.  Важнейшим из навыков, является логическое мышление. Это умение рассуждать разумно, правильно выстраивать мыслительные цепочки, сравнивать, обобщать, классифицировать, делать выводы и при этом уметь их доказывать.</vt:lpstr>
      <vt:lpstr>  Развитие логического мышления, как основы интеллектуального развития дошкольников в процессе развивающей игры.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ADMN</cp:lastModifiedBy>
  <cp:revision>203</cp:revision>
  <dcterms:created xsi:type="dcterms:W3CDTF">2016-11-18T14:12:19Z</dcterms:created>
  <dcterms:modified xsi:type="dcterms:W3CDTF">2023-12-10T14:31:49Z</dcterms:modified>
</cp:coreProperties>
</file>