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89" r:id="rId1"/>
  </p:sldMasterIdLst>
  <p:sldIdLst>
    <p:sldId id="256" r:id="rId2"/>
    <p:sldId id="257" r:id="rId3"/>
    <p:sldId id="260" r:id="rId4"/>
    <p:sldId id="261" r:id="rId5"/>
    <p:sldId id="262" r:id="rId6"/>
    <p:sldId id="263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0BCC"/>
    <a:srgbClr val="4705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900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99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575125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8743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463432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3355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9531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708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891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037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409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937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02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896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132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835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12/7/2023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753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801" r:id="rId12"/>
    <p:sldLayoutId id="2147483802" r:id="rId13"/>
    <p:sldLayoutId id="2147483803" r:id="rId14"/>
    <p:sldLayoutId id="2147483804" r:id="rId15"/>
    <p:sldLayoutId id="214748380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2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tags" Target="../tags/tag3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video" Target="../media/media4.mp4"/><Relationship Id="rId7" Type="http://schemas.openxmlformats.org/officeDocument/2006/relationships/image" Target="../media/image5.jpg"/><Relationship Id="rId2" Type="http://schemas.microsoft.com/office/2007/relationships/media" Target="../media/media4.mp4"/><Relationship Id="rId1" Type="http://schemas.openxmlformats.org/officeDocument/2006/relationships/tags" Target="../tags/tag4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83818" y="1174277"/>
            <a:ext cx="8915399" cy="1241119"/>
          </a:xfrm>
        </p:spPr>
        <p:txBody>
          <a:bodyPr>
            <a:normAutofit fontScale="90000"/>
          </a:bodyPr>
          <a:lstStyle/>
          <a:p>
            <a:r>
              <a:rPr lang="ru-RU" sz="8000" b="1" i="1" dirty="0" smtClean="0">
                <a:solidFill>
                  <a:srgbClr val="F90BCC"/>
                </a:solidFill>
                <a:latin typeface="Complex" panose="00000400000000000000" pitchFamily="2" charset="0"/>
                <a:cs typeface="Complex" panose="00000400000000000000" pitchFamily="2" charset="0"/>
              </a:rPr>
              <a:t>«НАНИЗАЙ-КА»</a:t>
            </a:r>
            <a:endParaRPr lang="ru-RU" sz="8000" b="1" i="1" dirty="0">
              <a:solidFill>
                <a:srgbClr val="F90BCC"/>
              </a:solidFill>
              <a:latin typeface="Complex" panose="00000400000000000000" pitchFamily="2" charset="0"/>
              <a:cs typeface="Complex" panose="00000400000000000000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66699" y="2155370"/>
            <a:ext cx="8915399" cy="4516482"/>
          </a:xfrm>
        </p:spPr>
        <p:txBody>
          <a:bodyPr>
            <a:normAutofit/>
          </a:bodyPr>
          <a:lstStyle/>
          <a:p>
            <a:r>
              <a:rPr lang="ru-RU" sz="2400" i="1" dirty="0"/>
              <a:t>л</a:t>
            </a:r>
            <a:r>
              <a:rPr lang="ru-RU" sz="2400" i="1" dirty="0" smtClean="0"/>
              <a:t>огическая игра для детей от 2-х до 3-х лет.</a:t>
            </a:r>
          </a:p>
          <a:p>
            <a:endParaRPr lang="ru-RU" sz="2400" i="1" dirty="0"/>
          </a:p>
          <a:p>
            <a:endParaRPr lang="ru-RU" sz="2400" i="1" dirty="0" smtClean="0"/>
          </a:p>
          <a:p>
            <a:endParaRPr lang="ru-RU" sz="2400" i="1" dirty="0"/>
          </a:p>
          <a:p>
            <a:endParaRPr lang="ru-RU" sz="2400" i="1" dirty="0" smtClean="0"/>
          </a:p>
          <a:p>
            <a:r>
              <a:rPr lang="ru-RU" i="1" dirty="0" smtClean="0"/>
              <a:t>Разработчики:</a:t>
            </a:r>
          </a:p>
          <a:p>
            <a:r>
              <a:rPr lang="ru-RU" i="1" dirty="0" smtClean="0"/>
              <a:t>Епифанова Н.А.</a:t>
            </a:r>
          </a:p>
          <a:p>
            <a:r>
              <a:rPr lang="ru-RU" i="1" dirty="0" err="1" smtClean="0"/>
              <a:t>Никольченко</a:t>
            </a:r>
            <a:r>
              <a:rPr lang="ru-RU" i="1" dirty="0" smtClean="0"/>
              <a:t> Л.Н.</a:t>
            </a:r>
          </a:p>
          <a:p>
            <a:endParaRPr lang="ru-RU" i="1" dirty="0" smtClean="0"/>
          </a:p>
          <a:p>
            <a:endParaRPr lang="ru-RU" i="1" dirty="0"/>
          </a:p>
          <a:p>
            <a:endParaRPr lang="ru-RU" i="1" dirty="0" smtClean="0"/>
          </a:p>
          <a:p>
            <a:endParaRPr lang="ru-RU" i="1" dirty="0"/>
          </a:p>
          <a:p>
            <a:endParaRPr lang="ru-RU" i="1" dirty="0" smtClean="0"/>
          </a:p>
          <a:p>
            <a:endParaRPr lang="ru-RU" i="1" dirty="0"/>
          </a:p>
          <a:p>
            <a:endParaRPr lang="ru-RU" i="1" dirty="0" smtClean="0"/>
          </a:p>
          <a:p>
            <a:endParaRPr lang="ru-RU" i="1" dirty="0"/>
          </a:p>
          <a:p>
            <a:endParaRPr lang="ru-RU" i="1" dirty="0" smtClean="0"/>
          </a:p>
          <a:p>
            <a:endParaRPr lang="ru-RU" i="1" dirty="0"/>
          </a:p>
          <a:p>
            <a:endParaRPr lang="ru-RU" i="1" dirty="0" smtClean="0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2171201" y="212778"/>
            <a:ext cx="8915399" cy="3071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i="1" dirty="0" smtClean="0"/>
              <a:t>МАДОУ «Детский сад №26 г. Челябинска» СП</a:t>
            </a:r>
          </a:p>
          <a:p>
            <a:endParaRPr lang="ru-RU" i="1" dirty="0" smtClean="0"/>
          </a:p>
          <a:p>
            <a:endParaRPr lang="ru-RU" i="1" dirty="0" smtClean="0"/>
          </a:p>
          <a:p>
            <a:endParaRPr lang="ru-RU" i="1" dirty="0" smtClean="0"/>
          </a:p>
          <a:p>
            <a:endParaRPr lang="ru-RU" i="1" dirty="0" smtClean="0"/>
          </a:p>
          <a:p>
            <a:endParaRPr lang="ru-RU" i="1" dirty="0" smtClean="0"/>
          </a:p>
          <a:p>
            <a:endParaRPr lang="ru-RU" i="1" dirty="0" smtClean="0"/>
          </a:p>
          <a:p>
            <a:endParaRPr lang="ru-RU" i="1" dirty="0" smtClean="0"/>
          </a:p>
          <a:p>
            <a:endParaRPr lang="ru-RU" i="1" dirty="0" smtClean="0"/>
          </a:p>
          <a:p>
            <a:endParaRPr lang="ru-RU" i="1" dirty="0" smtClean="0"/>
          </a:p>
          <a:p>
            <a:endParaRPr lang="ru-RU" i="1" dirty="0"/>
          </a:p>
          <a:p>
            <a:endParaRPr lang="ru-RU" i="1" dirty="0" smtClean="0"/>
          </a:p>
          <a:p>
            <a:endParaRPr lang="ru-RU" i="1" dirty="0" smtClean="0"/>
          </a:p>
          <a:p>
            <a:endParaRPr lang="ru-RU" i="1" dirty="0" smtClean="0"/>
          </a:p>
          <a:p>
            <a:endParaRPr lang="ru-RU" i="1" dirty="0" smtClean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475" y="2655025"/>
            <a:ext cx="5355772" cy="4016828"/>
          </a:xfrm>
          <a:prstGeom prst="rect">
            <a:avLst/>
          </a:prstGeom>
        </p:spPr>
      </p:pic>
      <p:pic>
        <p:nvPicPr>
          <p:cNvPr id="7" name="Звук 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94970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6000">
        <p:split orient="vert"/>
      </p:transition>
    </mc:Choice>
    <mc:Fallback>
      <p:transition spd="slow" advClick="0" advTm="26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Цель: развитие логического мышления у детей младшего дошкольного возраста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u="sng" dirty="0" smtClean="0"/>
              <a:t>Задачи</a:t>
            </a:r>
          </a:p>
          <a:p>
            <a:pPr marL="0" indent="0">
              <a:buNone/>
            </a:pPr>
            <a:r>
              <a:rPr lang="ru-RU" sz="2400" dirty="0" smtClean="0"/>
              <a:t>1. Способствовать развитию мелкой моторики, внимательности, усидчивости у детей.</a:t>
            </a:r>
          </a:p>
          <a:p>
            <a:pPr marL="0" indent="0">
              <a:buNone/>
            </a:pPr>
            <a:r>
              <a:rPr lang="ru-RU" sz="2400" dirty="0" smtClean="0"/>
              <a:t>2. Способствовать умению классифицировать предметы по форме, цвету, размеру.</a:t>
            </a:r>
          </a:p>
        </p:txBody>
      </p:sp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65823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6005">
        <p:split orient="vert"/>
      </p:transition>
    </mc:Choice>
    <mc:Fallback>
      <p:transition spd="slow" advTm="26005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3291" y="506545"/>
            <a:ext cx="8911687" cy="1280890"/>
          </a:xfrm>
        </p:spPr>
        <p:txBody>
          <a:bodyPr/>
          <a:lstStyle/>
          <a:p>
            <a:r>
              <a:rPr lang="ru-RU" dirty="0" smtClean="0"/>
              <a:t>ПРИНЦИПЫ РАБОТЫ ИГРЫ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1. Классификация предметов по форме</a:t>
            </a:r>
          </a:p>
          <a:p>
            <a:pPr marL="0" indent="0">
              <a:buNone/>
            </a:pPr>
            <a:r>
              <a:rPr lang="ru-RU" dirty="0" smtClean="0"/>
              <a:t>2.</a:t>
            </a:r>
            <a:r>
              <a:rPr lang="ru-RU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Классификация предметов по </a:t>
            </a:r>
            <a:r>
              <a:rPr lang="ru-RU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цвету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3.</a:t>
            </a:r>
            <a:r>
              <a:rPr lang="ru-RU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Классификация предметов по </a:t>
            </a:r>
            <a:r>
              <a:rPr lang="ru-RU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размеру</a:t>
            </a:r>
          </a:p>
          <a:p>
            <a:pPr marL="0" indent="0">
              <a:buNone/>
            </a:pPr>
            <a:r>
              <a:rPr lang="ru-RU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4. Соединение цвета и формы</a:t>
            </a:r>
          </a:p>
          <a:p>
            <a:endParaRPr lang="ru-RU" dirty="0"/>
          </a:p>
        </p:txBody>
      </p:sp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44805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3640">
        <p:fade/>
      </p:transition>
    </mc:Choice>
    <mc:Fallback>
      <p:transition spd="med" advTm="3364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vid-20231207-wa0028-qtm8fcyy_7hVLdgfs">
            <a:hlinkClick r:id="" action="ppaction://media"/>
          </p:cNvPr>
          <p:cNvPicPr>
            <a:picLocks noGrp="1" noChangeAspect="1"/>
          </p:cNvPicPr>
          <p:nvPr>
            <p:ph sz="half" idx="1"/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098624" y="91440"/>
            <a:ext cx="5074529" cy="286131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7453" y="300446"/>
            <a:ext cx="4120883" cy="3093238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774" y="3500057"/>
            <a:ext cx="4148228" cy="311376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1831" y="3495498"/>
            <a:ext cx="4157765" cy="311832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271963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40391">
        <p:circle/>
      </p:transition>
    </mc:Choice>
    <mc:Fallback>
      <p:transition spd="slow" advTm="40391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8127" objId="5"/>
        <p14:stopEvt time="32321" objId="5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177" y="624110"/>
            <a:ext cx="9597435" cy="1280890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Чем хороша, что развивает логическая игра </a:t>
            </a:r>
            <a:b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«НАНИЗАЙ-КА»?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1. Простота изготовления, </a:t>
            </a:r>
            <a:r>
              <a:rPr lang="ru-RU" dirty="0" err="1" smtClean="0"/>
              <a:t>бюджетность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2. Возможность усложнения игры путём добавления новых заданий для развития логики и мелкой моторики детей младшего дошкольного возраста.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37420843"/>
      </p:ext>
    </p:extLst>
  </p:cSld>
  <p:clrMapOvr>
    <a:masterClrMapping/>
  </p:clrMapOvr>
  <p:transition spd="med" advTm="30126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i="1" dirty="0" smtClean="0"/>
              <a:t>          СПАСИБО ЗА ВНИМАНИЕ!</a:t>
            </a:r>
            <a:endParaRPr lang="ru-RU" sz="3600" i="1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78" b="21178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9267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891"/>
    </mc:Choice>
    <mc:Fallback>
      <p:transition spd="slow" advTm="11891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4|4.2|2.1|2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7.1|3.3|6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3.7|8.1|6.8|7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5.7|5.5"/>
</p:tagLst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122</TotalTime>
  <Words>135</Words>
  <Application>Microsoft Office PowerPoint</Application>
  <PresentationFormat>Широкоэкранный</PresentationFormat>
  <Paragraphs>44</Paragraphs>
  <Slides>6</Slides>
  <Notes>0</Notes>
  <HiddenSlides>0</HiddenSlides>
  <MMClips>4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Century Gothic</vt:lpstr>
      <vt:lpstr>Complex</vt:lpstr>
      <vt:lpstr>Wingdings 3</vt:lpstr>
      <vt:lpstr>Легкий дым</vt:lpstr>
      <vt:lpstr>«НАНИЗАЙ-КА»</vt:lpstr>
      <vt:lpstr>Цель: развитие логического мышления у детей младшего дошкольного возраста</vt:lpstr>
      <vt:lpstr>ПРИНЦИПЫ РАБОТЫ ИГРЫ</vt:lpstr>
      <vt:lpstr>Презентация PowerPoint</vt:lpstr>
      <vt:lpstr>Чем хороша, что развивает логическая игра  «НАНИЗАЙ-КА»?</vt:lpstr>
      <vt:lpstr>          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«НАНИЗАЙКА»</dc:title>
  <dc:creator>Komp_Grisha</dc:creator>
  <cp:lastModifiedBy>Komp_Grisha</cp:lastModifiedBy>
  <cp:revision>11</cp:revision>
  <dcterms:created xsi:type="dcterms:W3CDTF">2023-12-07T14:46:45Z</dcterms:created>
  <dcterms:modified xsi:type="dcterms:W3CDTF">2023-12-07T17:36:39Z</dcterms:modified>
</cp:coreProperties>
</file>