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" y="4437112"/>
            <a:ext cx="83058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Воспитатели: 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Шешко Оксана Александровна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Чутбасова Любовь Сергеевна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200800" cy="236219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Создание города Мыслебинска для реализации приоритетного направления по развитию словесно – логического мышления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МАДОУ ДС№26 г. Челябинска» СП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ул. Александра Шмакова, 6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6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 b="6037"/>
          <a:stretch/>
        </p:blipFill>
        <p:spPr>
          <a:xfrm>
            <a:off x="1552638" y="934103"/>
            <a:ext cx="2990850" cy="5516048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3" b="1908"/>
          <a:stretch/>
        </p:blipFill>
        <p:spPr>
          <a:xfrm>
            <a:off x="5109542" y="674761"/>
            <a:ext cx="3134866" cy="5795791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158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3899"/>
          <a:stretch/>
        </p:blipFill>
        <p:spPr>
          <a:xfrm>
            <a:off x="1043608" y="927884"/>
            <a:ext cx="2558802" cy="3557292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22012"/>
          <a:stretch/>
        </p:blipFill>
        <p:spPr>
          <a:xfrm>
            <a:off x="3707904" y="1377864"/>
            <a:ext cx="2410137" cy="3779328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287266" cy="3481736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78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0" b="34201"/>
          <a:stretch/>
        </p:blipFill>
        <p:spPr>
          <a:xfrm>
            <a:off x="971598" y="1022500"/>
            <a:ext cx="6382893" cy="151054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4181" r="-147" b="46163"/>
          <a:stretch/>
        </p:blipFill>
        <p:spPr>
          <a:xfrm>
            <a:off x="4067944" y="4077072"/>
            <a:ext cx="4712954" cy="1800200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r="1689" b="7627"/>
          <a:stretch/>
        </p:blipFill>
        <p:spPr>
          <a:xfrm>
            <a:off x="1115616" y="2845336"/>
            <a:ext cx="2808312" cy="3191833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461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4" b="26919"/>
          <a:stretch/>
        </p:blipFill>
        <p:spPr>
          <a:xfrm>
            <a:off x="1907704" y="960258"/>
            <a:ext cx="5112568" cy="5521452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4020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11446" r="-489" b="1132"/>
          <a:stretch/>
        </p:blipFill>
        <p:spPr>
          <a:xfrm>
            <a:off x="1115616" y="966703"/>
            <a:ext cx="2364411" cy="4739620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5" b="16926"/>
          <a:stretch/>
        </p:blipFill>
        <p:spPr>
          <a:xfrm>
            <a:off x="5868144" y="404664"/>
            <a:ext cx="2846970" cy="4258866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5" y="1556792"/>
            <a:ext cx="1999481" cy="4584797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096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66274"/>
            <a:ext cx="2071489" cy="4749911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/>
        </p:blipFill>
        <p:spPr>
          <a:xfrm>
            <a:off x="1043608" y="927884"/>
            <a:ext cx="2664296" cy="3525222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2359521" cy="4536504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307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6" b="23396"/>
          <a:stretch/>
        </p:blipFill>
        <p:spPr>
          <a:xfrm>
            <a:off x="1115616" y="1035142"/>
            <a:ext cx="3083498" cy="3762010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916147"/>
            <a:ext cx="4443591" cy="2817109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961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" y="767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5"/>
          <a:stretch/>
        </p:blipFill>
        <p:spPr>
          <a:xfrm>
            <a:off x="5292080" y="562371"/>
            <a:ext cx="3384376" cy="5859827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55" y="1081480"/>
            <a:ext cx="3228219" cy="5311147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82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" y="767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b="40172"/>
          <a:stretch/>
        </p:blipFill>
        <p:spPr>
          <a:xfrm rot="10800000">
            <a:off x="1187624" y="1052736"/>
            <a:ext cx="4008651" cy="3692500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008286" cy="4011048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338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" y="767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20006"/>
          <a:stretch/>
        </p:blipFill>
        <p:spPr>
          <a:xfrm>
            <a:off x="1940392" y="3861048"/>
            <a:ext cx="3796857" cy="2653846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6744" r="-941" b="22879"/>
          <a:stretch/>
        </p:blipFill>
        <p:spPr>
          <a:xfrm>
            <a:off x="5868144" y="476672"/>
            <a:ext cx="2990850" cy="4140679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24261"/>
          <a:stretch/>
        </p:blipFill>
        <p:spPr>
          <a:xfrm>
            <a:off x="1115616" y="1025314"/>
            <a:ext cx="3888432" cy="2691718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325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athmate.su/uploads/posts/2021/12/osobennosti-nagljadno-dejstvennogo-myshlenija-u_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athmate.su/uploads/posts/2021/12/osobennosti-nagljadno-dejstvennogo-myshlenija-u_5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2" name="Picture 8" descr="https://mypresentation.ru/documents_5/a67471dbee654be49c666ecaf9ce81c8/img1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7962" r="23539" b="26779"/>
          <a:stretch/>
        </p:blipFill>
        <p:spPr bwMode="auto">
          <a:xfrm>
            <a:off x="1403648" y="764704"/>
            <a:ext cx="6957798" cy="4620812"/>
          </a:xfrm>
          <a:prstGeom prst="rect">
            <a:avLst/>
          </a:prstGeom>
          <a:ln w="889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49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" y="767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56490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4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s://cf3.ppt-online.org/files3/slide/w/WPyg1LxNRqw258ZFm6J3cfsD4XeVzalMdpjBSC/slide-2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E7D"/>
              </a:clrFrom>
              <a:clrTo>
                <a:srgbClr val="FFDE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 b="2979"/>
          <a:stretch/>
        </p:blipFill>
        <p:spPr bwMode="auto">
          <a:xfrm>
            <a:off x="1055581" y="763984"/>
            <a:ext cx="7375773" cy="5473328"/>
          </a:xfrm>
          <a:prstGeom prst="rect">
            <a:avLst/>
          </a:prstGeom>
          <a:ln w="889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07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020022" cy="568863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9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b="35064"/>
          <a:stretch/>
        </p:blipFill>
        <p:spPr>
          <a:xfrm>
            <a:off x="971600" y="933557"/>
            <a:ext cx="2659918" cy="27398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28865"/>
          <a:stretch/>
        </p:blipFill>
        <p:spPr>
          <a:xfrm>
            <a:off x="1763688" y="3717032"/>
            <a:ext cx="2585304" cy="28037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12830" r="3261" b="38412"/>
          <a:stretch/>
        </p:blipFill>
        <p:spPr>
          <a:xfrm rot="601529">
            <a:off x="4921056" y="3656283"/>
            <a:ext cx="2471882" cy="28177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9" b="33428"/>
          <a:stretch/>
        </p:blipFill>
        <p:spPr>
          <a:xfrm rot="695626">
            <a:off x="5004048" y="628583"/>
            <a:ext cx="2638682" cy="27398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3078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0"/>
          <a:stretch/>
        </p:blipFill>
        <p:spPr>
          <a:xfrm>
            <a:off x="2699792" y="919396"/>
            <a:ext cx="4934486" cy="5525452"/>
          </a:xfrm>
          <a:prstGeom prst="rect">
            <a:avLst/>
          </a:prstGeom>
          <a:ln w="889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8768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5734"/>
          <a:stretch/>
        </p:blipFill>
        <p:spPr>
          <a:xfrm>
            <a:off x="2277374" y="927884"/>
            <a:ext cx="5132717" cy="5669468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103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0" b="15723"/>
          <a:stretch/>
        </p:blipFill>
        <p:spPr>
          <a:xfrm>
            <a:off x="1331640" y="901328"/>
            <a:ext cx="6959663" cy="5565280"/>
          </a:xfrm>
          <a:prstGeom prst="rect">
            <a:avLst/>
          </a:prstGeom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972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Мыслебинск: РППС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2" b="13118"/>
          <a:stretch/>
        </p:blipFill>
        <p:spPr>
          <a:xfrm>
            <a:off x="1835696" y="940120"/>
            <a:ext cx="5184576" cy="5525457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752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88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Создание города Мыслебинска для реализации приоритетного направления по развитию словесно – логического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города Мыслебинска для реализации приоритетного направления по развитию словесно – логического мышления</dc:title>
  <dc:creator>Дмитрий</dc:creator>
  <cp:lastModifiedBy>Чутбасова Любовь</cp:lastModifiedBy>
  <cp:revision>15</cp:revision>
  <dcterms:created xsi:type="dcterms:W3CDTF">2023-11-22T03:06:03Z</dcterms:created>
  <dcterms:modified xsi:type="dcterms:W3CDTF">2023-11-22T06:27:00Z</dcterms:modified>
</cp:coreProperties>
</file>