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1" r:id="rId3"/>
    <p:sldId id="256" r:id="rId4"/>
    <p:sldId id="257" r:id="rId5"/>
    <p:sldId id="258" r:id="rId6"/>
    <p:sldId id="260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70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8F1CA-E93C-405F-BDC1-CA8E14D5C5E3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0D3DF-6DE2-4C3B-A0AD-3E5F69E7E6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5279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8F1CA-E93C-405F-BDC1-CA8E14D5C5E3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0D3DF-6DE2-4C3B-A0AD-3E5F69E7E6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8473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8F1CA-E93C-405F-BDC1-CA8E14D5C5E3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0D3DF-6DE2-4C3B-A0AD-3E5F69E7E6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3192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8F1CA-E93C-405F-BDC1-CA8E14D5C5E3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0D3DF-6DE2-4C3B-A0AD-3E5F69E7E6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7896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8F1CA-E93C-405F-BDC1-CA8E14D5C5E3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0D3DF-6DE2-4C3B-A0AD-3E5F69E7E6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3904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8F1CA-E93C-405F-BDC1-CA8E14D5C5E3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0D3DF-6DE2-4C3B-A0AD-3E5F69E7E6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0609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8F1CA-E93C-405F-BDC1-CA8E14D5C5E3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0D3DF-6DE2-4C3B-A0AD-3E5F69E7E6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31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8F1CA-E93C-405F-BDC1-CA8E14D5C5E3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0D3DF-6DE2-4C3B-A0AD-3E5F69E7E6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6616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8F1CA-E93C-405F-BDC1-CA8E14D5C5E3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0D3DF-6DE2-4C3B-A0AD-3E5F69E7E6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9133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8F1CA-E93C-405F-BDC1-CA8E14D5C5E3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0D3DF-6DE2-4C3B-A0AD-3E5F69E7E6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9837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8F1CA-E93C-405F-BDC1-CA8E14D5C5E3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0D3DF-6DE2-4C3B-A0AD-3E5F69E7E6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1634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8F1CA-E93C-405F-BDC1-CA8E14D5C5E3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0D3DF-6DE2-4C3B-A0AD-3E5F69E7E6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0116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199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47224" y="1644073"/>
            <a:ext cx="87191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«Разложи </a:t>
            </a:r>
            <a:r>
              <a:rPr lang="ru-RU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цвету</a:t>
            </a:r>
            <a:r>
              <a:rPr lang="ru-RU" b="1" dirty="0" smtClean="0"/>
              <a:t>»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181600" y="5246255"/>
            <a:ext cx="62068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Воспитатели: </a:t>
            </a:r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Савченко.Т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А.</a:t>
            </a:r>
          </a:p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</a:t>
            </a:r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Рузаева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.С.А.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71207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199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7782" y="120073"/>
            <a:ext cx="11471563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0170" algn="ctr">
              <a:spcAft>
                <a:spcPts val="0"/>
              </a:spcAft>
            </a:pPr>
            <a:r>
              <a:rPr lang="ru-RU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Игра «Разложи по цвету»   </a:t>
            </a:r>
            <a:endParaRPr lang="ru-RU" sz="28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Дидактическая игра «Разложи по цвету» предназначена для детей 2-3 лет. Данная игра направлена на развитие внимания, мелкой моторики рук, наблюдательности, зрительного восприятия цвета. Игра предназначена для индивидуальной работы, совместной и самостоятельной деятельности ребёнка.</a:t>
            </a:r>
            <a:endParaRPr lang="ru-RU" sz="2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</a:t>
            </a:r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Учить различать и называть цвета ( жёлтый, красный, зелёный, синий)</a:t>
            </a:r>
            <a:endParaRPr lang="ru-RU" sz="2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</a:t>
            </a:r>
            <a:r>
              <a:rPr lang="ru-RU" sz="2000" i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1)Закрепить представление об основных цветах;</a:t>
            </a:r>
            <a:endParaRPr lang="ru-RU" sz="2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2) Вырабатывать усидчивость, концентрацию внимания;</a:t>
            </a:r>
            <a:endParaRPr lang="ru-RU" sz="2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3) Развивать мелкую моторику рук и логическое мышление</a:t>
            </a:r>
            <a:endParaRPr lang="ru-RU" sz="2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Ход Игры</a:t>
            </a:r>
          </a:p>
          <a:p>
            <a:pPr algn="just"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Перед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детьми расставляются 4 стаканчика (жёлтый, красный, зелёный, синий) и предлагается из общего количества цветных ракушек выбрать ракушку определённого цвета и разложить в соответствующий стаканчик.</a:t>
            </a:r>
            <a:endParaRPr lang="ru-RU" sz="2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Итог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Игра вызывает  у детей интерес и положительные эмоции. Дети с охотой играют в эту игру и параллельно  закрепляют: умение различать основные цвета (жёлтый, красный, зелёный, синий). В дальнейшем эту игру можно развивать, добавляя другие цвета.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32218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1999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981" y="101600"/>
            <a:ext cx="4351482" cy="580197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7463" y="101600"/>
            <a:ext cx="4339937" cy="5786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0291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1999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807" y="314036"/>
            <a:ext cx="4125192" cy="550025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314036"/>
            <a:ext cx="4125192" cy="5500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0821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1999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595" y="424104"/>
            <a:ext cx="4160404" cy="554720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424104"/>
            <a:ext cx="4160404" cy="5547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1802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199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92727" y="1348509"/>
            <a:ext cx="104278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  <a:endParaRPr lang="ru-RU" sz="8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79093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68</Words>
  <Application>Microsoft Office PowerPoint</Application>
  <PresentationFormat>Широкоэкранный</PresentationFormat>
  <Paragraphs>18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Пользователь</cp:lastModifiedBy>
  <cp:revision>3</cp:revision>
  <dcterms:created xsi:type="dcterms:W3CDTF">2023-10-20T07:32:29Z</dcterms:created>
  <dcterms:modified xsi:type="dcterms:W3CDTF">2023-10-20T11:17:30Z</dcterms:modified>
</cp:coreProperties>
</file>