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57" r:id="rId4"/>
    <p:sldId id="259" r:id="rId5"/>
    <p:sldId id="260" r:id="rId6"/>
    <p:sldId id="258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30" y="-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2FA8EEF-A085-4801-AD77-7D2F62281F34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21F0ABD-E81A-4F2D-B8E0-DD50634A379E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43520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A8EEF-A085-4801-AD77-7D2F62281F34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F0ABD-E81A-4F2D-B8E0-DD50634A37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062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A8EEF-A085-4801-AD77-7D2F62281F34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F0ABD-E81A-4F2D-B8E0-DD50634A37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3427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A8EEF-A085-4801-AD77-7D2F62281F34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F0ABD-E81A-4F2D-B8E0-DD50634A37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230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2FA8EEF-A085-4801-AD77-7D2F62281F34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21F0ABD-E81A-4F2D-B8E0-DD50634A379E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8186938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A8EEF-A085-4801-AD77-7D2F62281F34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F0ABD-E81A-4F2D-B8E0-DD50634A37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5692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A8EEF-A085-4801-AD77-7D2F62281F34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F0ABD-E81A-4F2D-B8E0-DD50634A37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8508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A8EEF-A085-4801-AD77-7D2F62281F34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F0ABD-E81A-4F2D-B8E0-DD50634A37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579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A8EEF-A085-4801-AD77-7D2F62281F34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F0ABD-E81A-4F2D-B8E0-DD50634A37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822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B2FA8EEF-A085-4801-AD77-7D2F62281F34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121F0ABD-E81A-4F2D-B8E0-DD50634A379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12477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B2FA8EEF-A085-4801-AD77-7D2F62281F34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121F0ABD-E81A-4F2D-B8E0-DD50634A37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989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2FA8EEF-A085-4801-AD77-7D2F62281F34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21F0ABD-E81A-4F2D-B8E0-DD50634A379E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83678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50193E-DAAD-4675-AE4F-5EB20C90A0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 игры с прищепками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CDF830E-920F-4C27-9C6D-900C58DBEF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318754"/>
          </a:xfrm>
        </p:spPr>
        <p:txBody>
          <a:bodyPr>
            <a:normAutofit/>
          </a:bodyPr>
          <a:lstStyle/>
          <a:p>
            <a:endParaRPr lang="ru-RU" dirty="0"/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Выполнили: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Сычугова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Н.Н.</a:t>
            </a: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Назарова К.Н.</a:t>
            </a:r>
          </a:p>
        </p:txBody>
      </p:sp>
    </p:spTree>
    <p:extLst>
      <p:ext uri="{BB962C8B-B14F-4D97-AF65-F5344CB8AC3E}">
        <p14:creationId xmlns:p14="http://schemas.microsoft.com/office/powerpoint/2010/main" val="2794391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E0121B3-7D0F-4358-9EB4-30F490E065C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775153" y="706781"/>
            <a:ext cx="9775825" cy="2232025"/>
          </a:xfrm>
        </p:spPr>
        <p:txBody>
          <a:bodyPr/>
          <a:lstStyle/>
          <a:p>
            <a:r>
              <a:rPr lang="ru-RU" sz="2800" b="1" dirty="0">
                <a:latin typeface="Comic Sans MS" panose="030F0702030302020204" pitchFamily="66" charset="0"/>
              </a:rPr>
              <a:t>Игры с прищепками рассчитаны на работу детских пальчиков. Развивая мелкую моторику, мы одновременно развиваем логическое мышление ребенка и его творческий потенциал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608BFC-3EBD-4996-B80A-13C98DFECA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668" y="2938806"/>
            <a:ext cx="7232906" cy="3386893"/>
          </a:xfrm>
          <a:custGeom>
            <a:avLst/>
            <a:gdLst>
              <a:gd name="connsiteX0" fmla="*/ 0 w 7232906"/>
              <a:gd name="connsiteY0" fmla="*/ 0 h 3386893"/>
              <a:gd name="connsiteX1" fmla="*/ 701036 w 7232906"/>
              <a:gd name="connsiteY1" fmla="*/ 0 h 3386893"/>
              <a:gd name="connsiteX2" fmla="*/ 1112755 w 7232906"/>
              <a:gd name="connsiteY2" fmla="*/ 0 h 3386893"/>
              <a:gd name="connsiteX3" fmla="*/ 1596803 w 7232906"/>
              <a:gd name="connsiteY3" fmla="*/ 0 h 3386893"/>
              <a:gd name="connsiteX4" fmla="*/ 2153180 w 7232906"/>
              <a:gd name="connsiteY4" fmla="*/ 0 h 3386893"/>
              <a:gd name="connsiteX5" fmla="*/ 2781887 w 7232906"/>
              <a:gd name="connsiteY5" fmla="*/ 0 h 3386893"/>
              <a:gd name="connsiteX6" fmla="*/ 3193606 w 7232906"/>
              <a:gd name="connsiteY6" fmla="*/ 0 h 3386893"/>
              <a:gd name="connsiteX7" fmla="*/ 3822313 w 7232906"/>
              <a:gd name="connsiteY7" fmla="*/ 0 h 3386893"/>
              <a:gd name="connsiteX8" fmla="*/ 4161703 w 7232906"/>
              <a:gd name="connsiteY8" fmla="*/ 0 h 3386893"/>
              <a:gd name="connsiteX9" fmla="*/ 4790409 w 7232906"/>
              <a:gd name="connsiteY9" fmla="*/ 0 h 3386893"/>
              <a:gd name="connsiteX10" fmla="*/ 5419116 w 7232906"/>
              <a:gd name="connsiteY10" fmla="*/ 0 h 3386893"/>
              <a:gd name="connsiteX11" fmla="*/ 6047822 w 7232906"/>
              <a:gd name="connsiteY11" fmla="*/ 0 h 3386893"/>
              <a:gd name="connsiteX12" fmla="*/ 6748858 w 7232906"/>
              <a:gd name="connsiteY12" fmla="*/ 0 h 3386893"/>
              <a:gd name="connsiteX13" fmla="*/ 7232906 w 7232906"/>
              <a:gd name="connsiteY13" fmla="*/ 0 h 3386893"/>
              <a:gd name="connsiteX14" fmla="*/ 7232906 w 7232906"/>
              <a:gd name="connsiteY14" fmla="*/ 530613 h 3386893"/>
              <a:gd name="connsiteX15" fmla="*/ 7232906 w 7232906"/>
              <a:gd name="connsiteY15" fmla="*/ 1128964 h 3386893"/>
              <a:gd name="connsiteX16" fmla="*/ 7232906 w 7232906"/>
              <a:gd name="connsiteY16" fmla="*/ 1625709 h 3386893"/>
              <a:gd name="connsiteX17" fmla="*/ 7232906 w 7232906"/>
              <a:gd name="connsiteY17" fmla="*/ 2156322 h 3386893"/>
              <a:gd name="connsiteX18" fmla="*/ 7232906 w 7232906"/>
              <a:gd name="connsiteY18" fmla="*/ 2720804 h 3386893"/>
              <a:gd name="connsiteX19" fmla="*/ 7232906 w 7232906"/>
              <a:gd name="connsiteY19" fmla="*/ 3386893 h 3386893"/>
              <a:gd name="connsiteX20" fmla="*/ 6604200 w 7232906"/>
              <a:gd name="connsiteY20" fmla="*/ 3386893 h 3386893"/>
              <a:gd name="connsiteX21" fmla="*/ 5975493 w 7232906"/>
              <a:gd name="connsiteY21" fmla="*/ 3386893 h 3386893"/>
              <a:gd name="connsiteX22" fmla="*/ 5491445 w 7232906"/>
              <a:gd name="connsiteY22" fmla="*/ 3386893 h 3386893"/>
              <a:gd name="connsiteX23" fmla="*/ 5007396 w 7232906"/>
              <a:gd name="connsiteY23" fmla="*/ 3386893 h 3386893"/>
              <a:gd name="connsiteX24" fmla="*/ 4378690 w 7232906"/>
              <a:gd name="connsiteY24" fmla="*/ 3386893 h 3386893"/>
              <a:gd name="connsiteX25" fmla="*/ 3894642 w 7232906"/>
              <a:gd name="connsiteY25" fmla="*/ 3386893 h 3386893"/>
              <a:gd name="connsiteX26" fmla="*/ 3193606 w 7232906"/>
              <a:gd name="connsiteY26" fmla="*/ 3386893 h 3386893"/>
              <a:gd name="connsiteX27" fmla="*/ 2637229 w 7232906"/>
              <a:gd name="connsiteY27" fmla="*/ 3386893 h 3386893"/>
              <a:gd name="connsiteX28" fmla="*/ 2225510 w 7232906"/>
              <a:gd name="connsiteY28" fmla="*/ 3386893 h 3386893"/>
              <a:gd name="connsiteX29" fmla="*/ 1524474 w 7232906"/>
              <a:gd name="connsiteY29" fmla="*/ 3386893 h 3386893"/>
              <a:gd name="connsiteX30" fmla="*/ 1040426 w 7232906"/>
              <a:gd name="connsiteY30" fmla="*/ 3386893 h 3386893"/>
              <a:gd name="connsiteX31" fmla="*/ 556377 w 7232906"/>
              <a:gd name="connsiteY31" fmla="*/ 3386893 h 3386893"/>
              <a:gd name="connsiteX32" fmla="*/ 0 w 7232906"/>
              <a:gd name="connsiteY32" fmla="*/ 3386893 h 3386893"/>
              <a:gd name="connsiteX33" fmla="*/ 0 w 7232906"/>
              <a:gd name="connsiteY33" fmla="*/ 2856280 h 3386893"/>
              <a:gd name="connsiteX34" fmla="*/ 0 w 7232906"/>
              <a:gd name="connsiteY34" fmla="*/ 2257929 h 3386893"/>
              <a:gd name="connsiteX35" fmla="*/ 0 w 7232906"/>
              <a:gd name="connsiteY35" fmla="*/ 1761184 h 3386893"/>
              <a:gd name="connsiteX36" fmla="*/ 0 w 7232906"/>
              <a:gd name="connsiteY36" fmla="*/ 1264440 h 3386893"/>
              <a:gd name="connsiteX37" fmla="*/ 0 w 7232906"/>
              <a:gd name="connsiteY37" fmla="*/ 767696 h 3386893"/>
              <a:gd name="connsiteX38" fmla="*/ 0 w 7232906"/>
              <a:gd name="connsiteY38" fmla="*/ 0 h 3386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232906" h="3386893" fill="none" extrusionOk="0">
                <a:moveTo>
                  <a:pt x="0" y="0"/>
                </a:moveTo>
                <a:cubicBezTo>
                  <a:pt x="200480" y="-16475"/>
                  <a:pt x="550428" y="68244"/>
                  <a:pt x="701036" y="0"/>
                </a:cubicBezTo>
                <a:cubicBezTo>
                  <a:pt x="851644" y="-68244"/>
                  <a:pt x="981398" y="14787"/>
                  <a:pt x="1112755" y="0"/>
                </a:cubicBezTo>
                <a:cubicBezTo>
                  <a:pt x="1244112" y="-14787"/>
                  <a:pt x="1437751" y="54516"/>
                  <a:pt x="1596803" y="0"/>
                </a:cubicBezTo>
                <a:cubicBezTo>
                  <a:pt x="1755855" y="-54516"/>
                  <a:pt x="1997436" y="5251"/>
                  <a:pt x="2153180" y="0"/>
                </a:cubicBezTo>
                <a:cubicBezTo>
                  <a:pt x="2308924" y="-5251"/>
                  <a:pt x="2618965" y="29002"/>
                  <a:pt x="2781887" y="0"/>
                </a:cubicBezTo>
                <a:cubicBezTo>
                  <a:pt x="2944809" y="-29002"/>
                  <a:pt x="3031973" y="44639"/>
                  <a:pt x="3193606" y="0"/>
                </a:cubicBezTo>
                <a:cubicBezTo>
                  <a:pt x="3355239" y="-44639"/>
                  <a:pt x="3662066" y="74845"/>
                  <a:pt x="3822313" y="0"/>
                </a:cubicBezTo>
                <a:cubicBezTo>
                  <a:pt x="3982560" y="-74845"/>
                  <a:pt x="4059204" y="31451"/>
                  <a:pt x="4161703" y="0"/>
                </a:cubicBezTo>
                <a:cubicBezTo>
                  <a:pt x="4264202" y="-31451"/>
                  <a:pt x="4529716" y="61261"/>
                  <a:pt x="4790409" y="0"/>
                </a:cubicBezTo>
                <a:cubicBezTo>
                  <a:pt x="5051102" y="-61261"/>
                  <a:pt x="5283689" y="22905"/>
                  <a:pt x="5419116" y="0"/>
                </a:cubicBezTo>
                <a:cubicBezTo>
                  <a:pt x="5554543" y="-22905"/>
                  <a:pt x="5807929" y="17756"/>
                  <a:pt x="6047822" y="0"/>
                </a:cubicBezTo>
                <a:cubicBezTo>
                  <a:pt x="6287715" y="-17756"/>
                  <a:pt x="6522933" y="56618"/>
                  <a:pt x="6748858" y="0"/>
                </a:cubicBezTo>
                <a:cubicBezTo>
                  <a:pt x="6974783" y="-56618"/>
                  <a:pt x="7030133" y="37647"/>
                  <a:pt x="7232906" y="0"/>
                </a:cubicBezTo>
                <a:cubicBezTo>
                  <a:pt x="7273163" y="233731"/>
                  <a:pt x="7187120" y="288297"/>
                  <a:pt x="7232906" y="530613"/>
                </a:cubicBezTo>
                <a:cubicBezTo>
                  <a:pt x="7278692" y="772929"/>
                  <a:pt x="7221736" y="980282"/>
                  <a:pt x="7232906" y="1128964"/>
                </a:cubicBezTo>
                <a:cubicBezTo>
                  <a:pt x="7244076" y="1277646"/>
                  <a:pt x="7201821" y="1423112"/>
                  <a:pt x="7232906" y="1625709"/>
                </a:cubicBezTo>
                <a:cubicBezTo>
                  <a:pt x="7263991" y="1828306"/>
                  <a:pt x="7194555" y="2047506"/>
                  <a:pt x="7232906" y="2156322"/>
                </a:cubicBezTo>
                <a:cubicBezTo>
                  <a:pt x="7271257" y="2265138"/>
                  <a:pt x="7174945" y="2599585"/>
                  <a:pt x="7232906" y="2720804"/>
                </a:cubicBezTo>
                <a:cubicBezTo>
                  <a:pt x="7290867" y="2842023"/>
                  <a:pt x="7219056" y="3224418"/>
                  <a:pt x="7232906" y="3386893"/>
                </a:cubicBezTo>
                <a:cubicBezTo>
                  <a:pt x="7070813" y="3413611"/>
                  <a:pt x="6800202" y="3311597"/>
                  <a:pt x="6604200" y="3386893"/>
                </a:cubicBezTo>
                <a:cubicBezTo>
                  <a:pt x="6408198" y="3462189"/>
                  <a:pt x="6257610" y="3375625"/>
                  <a:pt x="5975493" y="3386893"/>
                </a:cubicBezTo>
                <a:cubicBezTo>
                  <a:pt x="5693376" y="3398161"/>
                  <a:pt x="5617677" y="3353247"/>
                  <a:pt x="5491445" y="3386893"/>
                </a:cubicBezTo>
                <a:cubicBezTo>
                  <a:pt x="5365213" y="3420539"/>
                  <a:pt x="5236714" y="3364581"/>
                  <a:pt x="5007396" y="3386893"/>
                </a:cubicBezTo>
                <a:cubicBezTo>
                  <a:pt x="4778078" y="3409205"/>
                  <a:pt x="4676512" y="3345168"/>
                  <a:pt x="4378690" y="3386893"/>
                </a:cubicBezTo>
                <a:cubicBezTo>
                  <a:pt x="4080868" y="3428618"/>
                  <a:pt x="4115239" y="3362717"/>
                  <a:pt x="3894642" y="3386893"/>
                </a:cubicBezTo>
                <a:cubicBezTo>
                  <a:pt x="3674045" y="3411069"/>
                  <a:pt x="3532234" y="3379901"/>
                  <a:pt x="3193606" y="3386893"/>
                </a:cubicBezTo>
                <a:cubicBezTo>
                  <a:pt x="2854978" y="3393885"/>
                  <a:pt x="2912372" y="3381473"/>
                  <a:pt x="2637229" y="3386893"/>
                </a:cubicBezTo>
                <a:cubicBezTo>
                  <a:pt x="2362086" y="3392313"/>
                  <a:pt x="2430748" y="3359637"/>
                  <a:pt x="2225510" y="3386893"/>
                </a:cubicBezTo>
                <a:cubicBezTo>
                  <a:pt x="2020272" y="3414149"/>
                  <a:pt x="1703609" y="3333302"/>
                  <a:pt x="1524474" y="3386893"/>
                </a:cubicBezTo>
                <a:cubicBezTo>
                  <a:pt x="1345339" y="3440484"/>
                  <a:pt x="1187596" y="3357180"/>
                  <a:pt x="1040426" y="3386893"/>
                </a:cubicBezTo>
                <a:cubicBezTo>
                  <a:pt x="893256" y="3416606"/>
                  <a:pt x="686326" y="3357670"/>
                  <a:pt x="556377" y="3386893"/>
                </a:cubicBezTo>
                <a:cubicBezTo>
                  <a:pt x="426428" y="3416116"/>
                  <a:pt x="206262" y="3385930"/>
                  <a:pt x="0" y="3386893"/>
                </a:cubicBezTo>
                <a:cubicBezTo>
                  <a:pt x="-22739" y="3213175"/>
                  <a:pt x="44523" y="3103330"/>
                  <a:pt x="0" y="2856280"/>
                </a:cubicBezTo>
                <a:cubicBezTo>
                  <a:pt x="-44523" y="2609230"/>
                  <a:pt x="11296" y="2436401"/>
                  <a:pt x="0" y="2257929"/>
                </a:cubicBezTo>
                <a:cubicBezTo>
                  <a:pt x="-11296" y="2079457"/>
                  <a:pt x="45495" y="1892551"/>
                  <a:pt x="0" y="1761184"/>
                </a:cubicBezTo>
                <a:cubicBezTo>
                  <a:pt x="-45495" y="1629818"/>
                  <a:pt x="33003" y="1393229"/>
                  <a:pt x="0" y="1264440"/>
                </a:cubicBezTo>
                <a:cubicBezTo>
                  <a:pt x="-33003" y="1135651"/>
                  <a:pt x="44078" y="978871"/>
                  <a:pt x="0" y="767696"/>
                </a:cubicBezTo>
                <a:cubicBezTo>
                  <a:pt x="-44078" y="556521"/>
                  <a:pt x="64414" y="330319"/>
                  <a:pt x="0" y="0"/>
                </a:cubicBezTo>
                <a:close/>
              </a:path>
              <a:path w="7232906" h="3386893" stroke="0" extrusionOk="0">
                <a:moveTo>
                  <a:pt x="0" y="0"/>
                </a:moveTo>
                <a:cubicBezTo>
                  <a:pt x="198903" y="-15161"/>
                  <a:pt x="291447" y="39631"/>
                  <a:pt x="556377" y="0"/>
                </a:cubicBezTo>
                <a:cubicBezTo>
                  <a:pt x="821307" y="-39631"/>
                  <a:pt x="954311" y="18391"/>
                  <a:pt x="1112755" y="0"/>
                </a:cubicBezTo>
                <a:cubicBezTo>
                  <a:pt x="1271199" y="-18391"/>
                  <a:pt x="1497047" y="50807"/>
                  <a:pt x="1669132" y="0"/>
                </a:cubicBezTo>
                <a:cubicBezTo>
                  <a:pt x="1841217" y="-50807"/>
                  <a:pt x="1984659" y="38905"/>
                  <a:pt x="2225510" y="0"/>
                </a:cubicBezTo>
                <a:cubicBezTo>
                  <a:pt x="2466361" y="-38905"/>
                  <a:pt x="2672525" y="70119"/>
                  <a:pt x="2854216" y="0"/>
                </a:cubicBezTo>
                <a:cubicBezTo>
                  <a:pt x="3035907" y="-70119"/>
                  <a:pt x="3355187" y="56853"/>
                  <a:pt x="3482922" y="0"/>
                </a:cubicBezTo>
                <a:cubicBezTo>
                  <a:pt x="3610657" y="-56853"/>
                  <a:pt x="3673590" y="35601"/>
                  <a:pt x="3822313" y="0"/>
                </a:cubicBezTo>
                <a:cubicBezTo>
                  <a:pt x="3971036" y="-35601"/>
                  <a:pt x="4347710" y="64355"/>
                  <a:pt x="4523348" y="0"/>
                </a:cubicBezTo>
                <a:cubicBezTo>
                  <a:pt x="4698986" y="-64355"/>
                  <a:pt x="4785913" y="20214"/>
                  <a:pt x="4862738" y="0"/>
                </a:cubicBezTo>
                <a:cubicBezTo>
                  <a:pt x="4939563" y="-20214"/>
                  <a:pt x="5302537" y="22387"/>
                  <a:pt x="5491445" y="0"/>
                </a:cubicBezTo>
                <a:cubicBezTo>
                  <a:pt x="5680353" y="-22387"/>
                  <a:pt x="5854093" y="50162"/>
                  <a:pt x="6120151" y="0"/>
                </a:cubicBezTo>
                <a:cubicBezTo>
                  <a:pt x="6386209" y="-50162"/>
                  <a:pt x="6434369" y="5927"/>
                  <a:pt x="6676529" y="0"/>
                </a:cubicBezTo>
                <a:cubicBezTo>
                  <a:pt x="6918689" y="-5927"/>
                  <a:pt x="7042696" y="53237"/>
                  <a:pt x="7232906" y="0"/>
                </a:cubicBezTo>
                <a:cubicBezTo>
                  <a:pt x="7258099" y="230695"/>
                  <a:pt x="7169050" y="391332"/>
                  <a:pt x="7232906" y="632220"/>
                </a:cubicBezTo>
                <a:cubicBezTo>
                  <a:pt x="7296762" y="873108"/>
                  <a:pt x="7208910" y="1076039"/>
                  <a:pt x="7232906" y="1264440"/>
                </a:cubicBezTo>
                <a:cubicBezTo>
                  <a:pt x="7256902" y="1452841"/>
                  <a:pt x="7182014" y="1665446"/>
                  <a:pt x="7232906" y="1795053"/>
                </a:cubicBezTo>
                <a:cubicBezTo>
                  <a:pt x="7283798" y="1924660"/>
                  <a:pt x="7210459" y="2065596"/>
                  <a:pt x="7232906" y="2325667"/>
                </a:cubicBezTo>
                <a:cubicBezTo>
                  <a:pt x="7255353" y="2585738"/>
                  <a:pt x="7190000" y="2616071"/>
                  <a:pt x="7232906" y="2890149"/>
                </a:cubicBezTo>
                <a:cubicBezTo>
                  <a:pt x="7275812" y="3164227"/>
                  <a:pt x="7231880" y="3142469"/>
                  <a:pt x="7232906" y="3386893"/>
                </a:cubicBezTo>
                <a:cubicBezTo>
                  <a:pt x="6905269" y="3411037"/>
                  <a:pt x="6674077" y="3326119"/>
                  <a:pt x="6531870" y="3386893"/>
                </a:cubicBezTo>
                <a:cubicBezTo>
                  <a:pt x="6389663" y="3447667"/>
                  <a:pt x="6323885" y="3370875"/>
                  <a:pt x="6192480" y="3386893"/>
                </a:cubicBezTo>
                <a:cubicBezTo>
                  <a:pt x="6061075" y="3402911"/>
                  <a:pt x="5859035" y="3378753"/>
                  <a:pt x="5636103" y="3386893"/>
                </a:cubicBezTo>
                <a:cubicBezTo>
                  <a:pt x="5413171" y="3395033"/>
                  <a:pt x="5233748" y="3359126"/>
                  <a:pt x="5007396" y="3386893"/>
                </a:cubicBezTo>
                <a:cubicBezTo>
                  <a:pt x="4781044" y="3414660"/>
                  <a:pt x="4787316" y="3366177"/>
                  <a:pt x="4668006" y="3386893"/>
                </a:cubicBezTo>
                <a:cubicBezTo>
                  <a:pt x="4548696" y="3407609"/>
                  <a:pt x="4398909" y="3347553"/>
                  <a:pt x="4183958" y="3386893"/>
                </a:cubicBezTo>
                <a:cubicBezTo>
                  <a:pt x="3969007" y="3426233"/>
                  <a:pt x="3957308" y="3373071"/>
                  <a:pt x="3772239" y="3386893"/>
                </a:cubicBezTo>
                <a:cubicBezTo>
                  <a:pt x="3587170" y="3400715"/>
                  <a:pt x="3390704" y="3335487"/>
                  <a:pt x="3071203" y="3386893"/>
                </a:cubicBezTo>
                <a:cubicBezTo>
                  <a:pt x="2751702" y="3438299"/>
                  <a:pt x="2862837" y="3367260"/>
                  <a:pt x="2659484" y="3386893"/>
                </a:cubicBezTo>
                <a:cubicBezTo>
                  <a:pt x="2456131" y="3406526"/>
                  <a:pt x="2242854" y="3367983"/>
                  <a:pt x="1958448" y="3386893"/>
                </a:cubicBezTo>
                <a:cubicBezTo>
                  <a:pt x="1674042" y="3405803"/>
                  <a:pt x="1643958" y="3343810"/>
                  <a:pt x="1546729" y="3386893"/>
                </a:cubicBezTo>
                <a:cubicBezTo>
                  <a:pt x="1449500" y="3429976"/>
                  <a:pt x="1332908" y="3353894"/>
                  <a:pt x="1207339" y="3386893"/>
                </a:cubicBezTo>
                <a:cubicBezTo>
                  <a:pt x="1081770" y="3419892"/>
                  <a:pt x="811596" y="3352708"/>
                  <a:pt x="506303" y="3386893"/>
                </a:cubicBezTo>
                <a:cubicBezTo>
                  <a:pt x="201010" y="3421078"/>
                  <a:pt x="112683" y="3373899"/>
                  <a:pt x="0" y="3386893"/>
                </a:cubicBezTo>
                <a:cubicBezTo>
                  <a:pt x="-22457" y="3159607"/>
                  <a:pt x="54905" y="3018772"/>
                  <a:pt x="0" y="2890149"/>
                </a:cubicBezTo>
                <a:cubicBezTo>
                  <a:pt x="-54905" y="2761526"/>
                  <a:pt x="50901" y="2534663"/>
                  <a:pt x="0" y="2359535"/>
                </a:cubicBezTo>
                <a:cubicBezTo>
                  <a:pt x="-50901" y="2184407"/>
                  <a:pt x="21840" y="1926480"/>
                  <a:pt x="0" y="1761184"/>
                </a:cubicBezTo>
                <a:cubicBezTo>
                  <a:pt x="-21840" y="1595888"/>
                  <a:pt x="20564" y="1520758"/>
                  <a:pt x="0" y="1298309"/>
                </a:cubicBezTo>
                <a:cubicBezTo>
                  <a:pt x="-20564" y="1075861"/>
                  <a:pt x="49844" y="823311"/>
                  <a:pt x="0" y="699958"/>
                </a:cubicBezTo>
                <a:cubicBezTo>
                  <a:pt x="-49844" y="576605"/>
                  <a:pt x="32428" y="220522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78537895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199640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33C9B2-C49E-43F3-B3BA-EB7D4217A44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93509" y="404813"/>
            <a:ext cx="8423554" cy="1154112"/>
          </a:xfrm>
        </p:spPr>
        <p:txBody>
          <a:bodyPr>
            <a:normAutofit fontScale="90000"/>
          </a:bodyPr>
          <a:lstStyle/>
          <a:p>
            <a:br>
              <a:rPr lang="ru-RU" sz="2000" dirty="0"/>
            </a:b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 с прищепками —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стимулирование познавательного интереса дошкольников.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-улучшение мелкой моторики, усиление мускулатуры кистей и пальцев;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-совершенствование восприятия форм, цветов, размеров;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-развитие логического мышления;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-развитие пространственного восприятия;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-стимуляция речевых способностей;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-расширение знаний об окружающим мире;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-стимуляция творческой активности, развитие воображения;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-развитие восприятия органами слуха и зрения;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-улучшение памяти, концентрации внимания;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-формирование позитивного эмоционального состояния.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+mn-lt"/>
              </a:rPr>
            </a:b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47306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250CF6-0E14-4D85-B75D-4FAFA0286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909" y="363531"/>
            <a:ext cx="10178322" cy="14921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«Веселые прищепки»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 развитию координации движения пальцев, зрительно-моторной системы, развитию пространственных представлений, логического мышления, речи, воображения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4D07EA8-4B65-4F7F-8BBB-11733108E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458" y="2262432"/>
            <a:ext cx="5504454" cy="4128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3097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ECE732-B8D6-4CF9-A858-7266CB953A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2815" y="757093"/>
            <a:ext cx="4378749" cy="3284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D0EBD1-F796-4D43-AF22-B69CA67FB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76469" y="2827454"/>
            <a:ext cx="4293907" cy="3220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FE0CF0F-FFC3-4420-B161-638E83396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69260" y="729991"/>
            <a:ext cx="4161934" cy="3121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1444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BCE513-A795-4C7D-959C-A62B85F12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«разноцветные прищепки»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 развитию умения различать и называть цвета, развитию мелкой моторики рук, координации движений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CE3A1B89-1663-4D5D-9252-C6116AE755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80317" y="1984343"/>
            <a:ext cx="4792133" cy="3594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1E487F3-B029-4B58-8F4E-BD49D45A40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12757" r="8105" b="6202"/>
          <a:stretch/>
        </p:blipFill>
        <p:spPr>
          <a:xfrm rot="10800000">
            <a:off x="6340839" y="1984344"/>
            <a:ext cx="5235407" cy="3594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59865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5B03EF-40DC-4A01-8A0A-5EE5CAA41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092" y="233312"/>
            <a:ext cx="4550004" cy="3412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D4E5CE-85FF-44E5-874C-0C38E4FB9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9974">
            <a:off x="1358726" y="1965488"/>
            <a:ext cx="3326483" cy="4435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E9C8E76-7F21-477E-9893-A23A273732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4821">
            <a:off x="8022899" y="2042120"/>
            <a:ext cx="3217746" cy="4290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294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5CB5D7-64E6-4DDA-AA3C-F884430AB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«Кто что ест?»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 формированию знаний по темам "Дикие и домашние животные", пополнению словарного запаса ребенка по данным темам, закреплению умения различать и называть животных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38657E-EFC0-4C63-AA0A-2A11A3D77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54838" y="2045616"/>
            <a:ext cx="6064577" cy="4548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4973299"/>
      </p:ext>
    </p:extLst>
  </p:cSld>
  <p:clrMapOvr>
    <a:masterClrMapping/>
  </p:clrMapOvr>
</p:sld>
</file>

<file path=ppt/theme/theme1.xml><?xml version="1.0" encoding="utf-8"?>
<a:theme xmlns:a="http://schemas.openxmlformats.org/drawingml/2006/main" name="Эмблема">
  <a:themeElements>
    <a:clrScheme name="Эмблема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Эмблема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Эмблема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TM10001106[[fn=Эмблема]]</Template>
  <TotalTime>137</TotalTime>
  <Words>230</Words>
  <Application>Microsoft Office PowerPoint</Application>
  <PresentationFormat>Широкоэкранный</PresentationFormat>
  <Paragraphs>9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Arial</vt:lpstr>
      <vt:lpstr>Comic Sans MS</vt:lpstr>
      <vt:lpstr>Corbel</vt:lpstr>
      <vt:lpstr>Gill Sans MT</vt:lpstr>
      <vt:lpstr>Impact</vt:lpstr>
      <vt:lpstr>Times New Roman</vt:lpstr>
      <vt:lpstr>Эмблема</vt:lpstr>
      <vt:lpstr>Дидактические  игры с прищепками</vt:lpstr>
      <vt:lpstr>Игры с прищепками рассчитаны на работу детских пальчиков. Развивая мелкую моторику, мы одновременно развиваем логическое мышление ребенка и его творческий потенциал</vt:lpstr>
      <vt:lpstr> Цель игр с прищепками —  стимулирование познавательного интереса дошкольников.   Задачи:  -улучшение мелкой моторики, усиление мускулатуры кистей и пальцев; -совершенствование восприятия форм, цветов, размеров; -развитие логического мышления; -развитие пространственного восприятия; -стимуляция речевых способностей; -расширение знаний об окружающим мире; -стимуляция творческой активности, развитие воображения; -развитие восприятия органами слуха и зрения; -улучшение памяти, концентрации внимания; -формирование позитивного эмоционального состояния.  </vt:lpstr>
      <vt:lpstr>Дидактическая игра  «Веселые прищепки»  способствует развитию координации движения пальцев, зрительно-моторной системы, развитию пространственных представлений, логического мышления, речи, воображения</vt:lpstr>
      <vt:lpstr>Презентация PowerPoint</vt:lpstr>
      <vt:lpstr>Дидактическая игра  «разноцветные прищепки»  способствует развитию умения различать и называть цвета, развитию мелкой моторики рук, координации движений </vt:lpstr>
      <vt:lpstr>Презентация PowerPoint</vt:lpstr>
      <vt:lpstr>Дидактическая игра «Кто что ест?»  способствует формированию знаний по темам "Дикие и домашние животные", пополнению словарного запаса ребенка по данным темам, закреплению умения различать и называть животных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Дидактические  игры с прищепками</dc:title>
  <dc:creator>Natalia</dc:creator>
  <cp:lastModifiedBy>Natalia</cp:lastModifiedBy>
  <cp:revision>2</cp:revision>
  <dcterms:created xsi:type="dcterms:W3CDTF">2023-10-19T15:52:59Z</dcterms:created>
  <dcterms:modified xsi:type="dcterms:W3CDTF">2023-10-19T18:21:18Z</dcterms:modified>
</cp:coreProperties>
</file>