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7"/>
  </p:notesMasterIdLst>
  <p:handoutMasterIdLst>
    <p:handoutMasterId r:id="rId8"/>
  </p:handoutMasterIdLst>
  <p:sldIdLst>
    <p:sldId id="278" r:id="rId2"/>
    <p:sldId id="279" r:id="rId3"/>
    <p:sldId id="280" r:id="rId4"/>
    <p:sldId id="294" r:id="rId5"/>
    <p:sldId id="295" r:id="rId6"/>
  </p:sldIdLst>
  <p:sldSz cx="12192000" cy="6858000"/>
  <p:notesSz cx="13716000" cy="24384000"/>
  <p:defaultTextStyle>
    <a:defPPr rtl="0">
      <a:defRPr lang="ru-RU"/>
    </a:defPPr>
    <a:lvl1pPr marL="0" algn="l" defTabSz="457200" rtl="0" eaLnBrk="1" latinLnBrk="0" hangingPunct="1">
      <a:defRPr lang="ru-RU" sz="1800" kern="1200">
        <a:solidFill>
          <a:schemeClr val="tx1"/>
        </a:solidFill>
        <a:latin typeface="+mn-lt"/>
        <a:ea typeface="+mn-ea"/>
        <a:cs typeface="+mn-cs"/>
      </a:defRPr>
    </a:lvl1pPr>
    <a:lvl2pPr marL="457200" algn="l" defTabSz="457200" rtl="0" eaLnBrk="1" latinLnBrk="0" hangingPunct="1">
      <a:defRPr lang="ru-RU" sz="1800" kern="1200">
        <a:solidFill>
          <a:schemeClr val="tx1"/>
        </a:solidFill>
        <a:latin typeface="+mn-lt"/>
        <a:ea typeface="+mn-ea"/>
        <a:cs typeface="+mn-cs"/>
      </a:defRPr>
    </a:lvl2pPr>
    <a:lvl3pPr marL="914400" algn="l" defTabSz="457200" rtl="0" eaLnBrk="1" latinLnBrk="0" hangingPunct="1">
      <a:defRPr lang="ru-RU" sz="1800" kern="1200">
        <a:solidFill>
          <a:schemeClr val="tx1"/>
        </a:solidFill>
        <a:latin typeface="+mn-lt"/>
        <a:ea typeface="+mn-ea"/>
        <a:cs typeface="+mn-cs"/>
      </a:defRPr>
    </a:lvl3pPr>
    <a:lvl4pPr marL="1371600" algn="l" defTabSz="457200" rtl="0" eaLnBrk="1" latinLnBrk="0" hangingPunct="1">
      <a:defRPr lang="ru-RU" sz="1800" kern="1200">
        <a:solidFill>
          <a:schemeClr val="tx1"/>
        </a:solidFill>
        <a:latin typeface="+mn-lt"/>
        <a:ea typeface="+mn-ea"/>
        <a:cs typeface="+mn-cs"/>
      </a:defRPr>
    </a:lvl4pPr>
    <a:lvl5pPr marL="1828800" algn="l" defTabSz="457200" rtl="0" eaLnBrk="1" latinLnBrk="0" hangingPunct="1">
      <a:defRPr lang="ru-RU" sz="1800" kern="1200">
        <a:solidFill>
          <a:schemeClr val="tx1"/>
        </a:solidFill>
        <a:latin typeface="+mn-lt"/>
        <a:ea typeface="+mn-ea"/>
        <a:cs typeface="+mn-cs"/>
      </a:defRPr>
    </a:lvl5pPr>
    <a:lvl6pPr marL="2286000" algn="l" defTabSz="457200" rtl="0" eaLnBrk="1" latinLnBrk="0" hangingPunct="1">
      <a:defRPr lang="ru-RU" sz="1800" kern="1200">
        <a:solidFill>
          <a:schemeClr val="tx1"/>
        </a:solidFill>
        <a:latin typeface="+mn-lt"/>
        <a:ea typeface="+mn-ea"/>
        <a:cs typeface="+mn-cs"/>
      </a:defRPr>
    </a:lvl6pPr>
    <a:lvl7pPr marL="2743200" algn="l" defTabSz="457200" rtl="0" eaLnBrk="1" latinLnBrk="0" hangingPunct="1">
      <a:defRPr lang="ru-RU" sz="1800" kern="1200">
        <a:solidFill>
          <a:schemeClr val="tx1"/>
        </a:solidFill>
        <a:latin typeface="+mn-lt"/>
        <a:ea typeface="+mn-ea"/>
        <a:cs typeface="+mn-cs"/>
      </a:defRPr>
    </a:lvl7pPr>
    <a:lvl8pPr marL="3200400" algn="l" defTabSz="457200" rtl="0" eaLnBrk="1" latinLnBrk="0" hangingPunct="1">
      <a:defRPr lang="ru-RU" sz="1800" kern="1200">
        <a:solidFill>
          <a:schemeClr val="tx1"/>
        </a:solidFill>
        <a:latin typeface="+mn-lt"/>
        <a:ea typeface="+mn-ea"/>
        <a:cs typeface="+mn-cs"/>
      </a:defRPr>
    </a:lvl8pPr>
    <a:lvl9pPr marL="3657600" algn="l" defTabSz="457200" rtl="0" eaLnBrk="1" latinLnBrk="0" hangingPunct="1">
      <a:defRPr lang="ru-RU"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pos="456"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12"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60" userDrawn="1">
          <p15:clr>
            <a:srgbClr val="A4A3A4"/>
          </p15:clr>
        </p15:guide>
        <p15:guide id="25" pos="5256" userDrawn="1">
          <p15:clr>
            <a:srgbClr val="A4A3A4"/>
          </p15:clr>
        </p15:guide>
        <p15:guide id="26" pos="726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FDFBF6"/>
    <a:srgbClr val="AAC4E9"/>
    <a:srgbClr val="F5CDCE"/>
    <a:srgbClr val="DF8C8C"/>
    <a:srgbClr val="D4D593"/>
    <a:srgbClr val="E6F0FE"/>
    <a:srgbClr val="CDBE8A"/>
    <a:srgbClr val="FFEFEF"/>
    <a:srgbClr val="FCF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4609" autoAdjust="0"/>
  </p:normalViewPr>
  <p:slideViewPr>
    <p:cSldViewPr snapToGrid="0" snapToObjects="1">
      <p:cViewPr varScale="1">
        <p:scale>
          <a:sx n="88" d="100"/>
          <a:sy n="88" d="100"/>
        </p:scale>
        <p:origin x="494" y="62"/>
      </p:cViewPr>
      <p:guideLst>
        <p:guide/>
        <p:guide pos="456"/>
        <p:guide orient="horz" pos="2616"/>
        <p:guide orient="horz" pos="3264"/>
        <p:guide pos="6912"/>
        <p:guide orient="horz" pos="2136"/>
        <p:guide orient="horz" pos="4008"/>
        <p:guide orient="horz" pos="1152"/>
        <p:guide orient="horz" pos="2352"/>
        <p:guide orient="horz" pos="1512"/>
        <p:guide pos="7680"/>
        <p:guide pos="6696"/>
        <p:guide pos="1008"/>
        <p:guide pos="1584"/>
        <p:guide pos="2136"/>
        <p:guide pos="2760"/>
        <p:guide pos="3288"/>
        <p:guide pos="4032"/>
        <p:guide pos="4392"/>
        <p:guide pos="4944"/>
        <p:guide pos="5544"/>
        <p:guide pos="6072"/>
        <p:guide orient="horz" pos="2448"/>
        <p:guide orient="horz" pos="960"/>
        <p:guide pos="5256"/>
        <p:guide pos="7261"/>
      </p:guideLst>
    </p:cSldViewPr>
  </p:slideViewPr>
  <p:notesTextViewPr>
    <p:cViewPr>
      <p:scale>
        <a:sx n="1" d="1"/>
        <a:sy n="1" d="1"/>
      </p:scale>
      <p:origin x="0" y="0"/>
    </p:cViewPr>
  </p:notesTextViewPr>
  <p:notesViewPr>
    <p:cSldViewPr snapToGrid="0" snapToObjects="1">
      <p:cViewPr varScale="1">
        <p:scale>
          <a:sx n="37" d="100"/>
          <a:sy n="37" d="100"/>
        </p:scale>
        <p:origin x="338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microsoft.com/office/2018/10/relationships/authors" Target="author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68B43649-8DAC-8EAD-79EC-38164EB67FF3}"/>
              </a:ext>
            </a:extLst>
          </p:cNvPr>
          <p:cNvSpPr>
            <a:spLocks noGrp="1"/>
          </p:cNvSpPr>
          <p:nvPr>
            <p:ph type="hdr" sz="quarter"/>
          </p:nvPr>
        </p:nvSpPr>
        <p:spPr>
          <a:xfrm>
            <a:off x="0" y="0"/>
            <a:ext cx="5943600" cy="1222375"/>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6E1CFC8B-2C22-8A28-E4E1-F22ACDA82AB6}"/>
              </a:ext>
            </a:extLst>
          </p:cNvPr>
          <p:cNvSpPr>
            <a:spLocks noGrp="1"/>
          </p:cNvSpPr>
          <p:nvPr>
            <p:ph type="dt" sz="quarter" idx="1"/>
          </p:nvPr>
        </p:nvSpPr>
        <p:spPr>
          <a:xfrm>
            <a:off x="7769225" y="0"/>
            <a:ext cx="5943600" cy="1222375"/>
          </a:xfrm>
          <a:prstGeom prst="rect">
            <a:avLst/>
          </a:prstGeom>
        </p:spPr>
        <p:txBody>
          <a:bodyPr vert="horz" lIns="91440" tIns="45720" rIns="91440" bIns="45720" rtlCol="0"/>
          <a:lstStyle>
            <a:lvl1pPr algn="r">
              <a:defRPr sz="1200"/>
            </a:lvl1pPr>
          </a:lstStyle>
          <a:p>
            <a:fld id="{4B8AA0D6-3DB1-4639-9734-75B3ACB9066C}" type="datetime1">
              <a:rPr lang="ru-RU" smtClean="0"/>
              <a:t>20.10.2023</a:t>
            </a:fld>
            <a:endParaRPr lang="ru-RU"/>
          </a:p>
        </p:txBody>
      </p:sp>
      <p:sp>
        <p:nvSpPr>
          <p:cNvPr id="4" name="Нижний колонтитул 3">
            <a:extLst>
              <a:ext uri="{FF2B5EF4-FFF2-40B4-BE49-F238E27FC236}">
                <a16:creationId xmlns:a16="http://schemas.microsoft.com/office/drawing/2014/main" id="{2418F33F-13D6-8A60-FC43-3046C7D98B9E}"/>
              </a:ext>
            </a:extLst>
          </p:cNvPr>
          <p:cNvSpPr>
            <a:spLocks noGrp="1"/>
          </p:cNvSpPr>
          <p:nvPr>
            <p:ph type="ftr" sz="quarter" idx="2"/>
          </p:nvPr>
        </p:nvSpPr>
        <p:spPr>
          <a:xfrm>
            <a:off x="0" y="23161625"/>
            <a:ext cx="5943600" cy="1222375"/>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CB9DD896-3611-B4B0-6FF6-781A1A0AC8EE}"/>
              </a:ext>
            </a:extLst>
          </p:cNvPr>
          <p:cNvSpPr>
            <a:spLocks noGrp="1"/>
          </p:cNvSpPr>
          <p:nvPr>
            <p:ph type="sldNum" sz="quarter" idx="3"/>
          </p:nvPr>
        </p:nvSpPr>
        <p:spPr>
          <a:xfrm>
            <a:off x="7769225" y="23161625"/>
            <a:ext cx="5943600" cy="1222375"/>
          </a:xfrm>
          <a:prstGeom prst="rect">
            <a:avLst/>
          </a:prstGeom>
        </p:spPr>
        <p:txBody>
          <a:bodyPr vert="horz" lIns="91440" tIns="45720" rIns="91440" bIns="45720" rtlCol="0" anchor="b"/>
          <a:lstStyle>
            <a:lvl1pPr algn="r">
              <a:defRPr sz="1200"/>
            </a:lvl1pPr>
          </a:lstStyle>
          <a:p>
            <a:fld id="{47AE9F09-2159-4EEA-B66C-DBCA6AE929E8}" type="slidenum">
              <a:rPr lang="ru-RU" smtClean="0"/>
              <a:t>‹#›</a:t>
            </a:fld>
            <a:endParaRPr lang="ru-RU"/>
          </a:p>
        </p:txBody>
      </p:sp>
    </p:spTree>
    <p:extLst>
      <p:ext uri="{BB962C8B-B14F-4D97-AF65-F5344CB8AC3E}">
        <p14:creationId xmlns:p14="http://schemas.microsoft.com/office/powerpoint/2010/main" val="40594530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lang="ru-RU" sz="600" kern="1200">
        <a:solidFill>
          <a:schemeClr val="tx1"/>
        </a:solidFill>
        <a:latin typeface="+mn-lt"/>
        <a:ea typeface="+mn-ea"/>
        <a:cs typeface="+mn-cs"/>
      </a:defRPr>
    </a:lvl1pPr>
    <a:lvl2pPr marL="228600" algn="l" defTabSz="457200" rtl="0" eaLnBrk="1" latinLnBrk="0" hangingPunct="1">
      <a:defRPr lang="ru-RU" sz="600" kern="1200">
        <a:solidFill>
          <a:schemeClr val="tx1"/>
        </a:solidFill>
        <a:latin typeface="+mn-lt"/>
        <a:ea typeface="+mn-ea"/>
        <a:cs typeface="+mn-cs"/>
      </a:defRPr>
    </a:lvl2pPr>
    <a:lvl3pPr marL="457200" algn="l" defTabSz="457200" rtl="0" eaLnBrk="1" latinLnBrk="0" hangingPunct="1">
      <a:defRPr lang="ru-RU" sz="600" kern="1200">
        <a:solidFill>
          <a:schemeClr val="tx1"/>
        </a:solidFill>
        <a:latin typeface="+mn-lt"/>
        <a:ea typeface="+mn-ea"/>
        <a:cs typeface="+mn-cs"/>
      </a:defRPr>
    </a:lvl3pPr>
    <a:lvl4pPr marL="685800" algn="l" defTabSz="457200" rtl="0" eaLnBrk="1" latinLnBrk="0" hangingPunct="1">
      <a:defRPr lang="ru-RU" sz="600" kern="1200">
        <a:solidFill>
          <a:schemeClr val="tx1"/>
        </a:solidFill>
        <a:latin typeface="+mn-lt"/>
        <a:ea typeface="+mn-ea"/>
        <a:cs typeface="+mn-cs"/>
      </a:defRPr>
    </a:lvl4pPr>
    <a:lvl5pPr marL="914400" algn="l" defTabSz="457200" rtl="0" eaLnBrk="1" latinLnBrk="0" hangingPunct="1">
      <a:defRPr lang="ru-RU" sz="600" kern="1200">
        <a:solidFill>
          <a:schemeClr val="tx1"/>
        </a:solidFill>
        <a:latin typeface="+mn-lt"/>
        <a:ea typeface="+mn-ea"/>
        <a:cs typeface="+mn-cs"/>
      </a:defRPr>
    </a:lvl5pPr>
    <a:lvl6pPr marL="1143000" algn="l" defTabSz="457200" rtl="0" eaLnBrk="1" latinLnBrk="0" hangingPunct="1">
      <a:defRPr lang="ru-RU" sz="600" kern="1200">
        <a:solidFill>
          <a:schemeClr val="tx1"/>
        </a:solidFill>
        <a:latin typeface="+mn-lt"/>
        <a:ea typeface="+mn-ea"/>
        <a:cs typeface="+mn-cs"/>
      </a:defRPr>
    </a:lvl6pPr>
    <a:lvl7pPr marL="1371600" algn="l" defTabSz="457200" rtl="0" eaLnBrk="1" latinLnBrk="0" hangingPunct="1">
      <a:defRPr lang="ru-RU" sz="600" kern="1200">
        <a:solidFill>
          <a:schemeClr val="tx1"/>
        </a:solidFill>
        <a:latin typeface="+mn-lt"/>
        <a:ea typeface="+mn-ea"/>
        <a:cs typeface="+mn-cs"/>
      </a:defRPr>
    </a:lvl7pPr>
    <a:lvl8pPr marL="1600200" algn="l" defTabSz="457200" rtl="0" eaLnBrk="1" latinLnBrk="0" hangingPunct="1">
      <a:defRPr lang="ru-RU" sz="600" kern="1200">
        <a:solidFill>
          <a:schemeClr val="tx1"/>
        </a:solidFill>
        <a:latin typeface="+mn-lt"/>
        <a:ea typeface="+mn-ea"/>
        <a:cs typeface="+mn-cs"/>
      </a:defRPr>
    </a:lvl8pPr>
    <a:lvl9pPr marL="1828800" algn="l" defTabSz="457200" rtl="0" eaLnBrk="1" latinLnBrk="0" hangingPunct="1">
      <a:defRPr lang="ru-RU"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Заметки 2"/>
          <p:cNvSpPr>
            <a:spLocks noGrp="1"/>
          </p:cNvSpPr>
          <p:nvPr>
            <p:ph type="body" idx="1"/>
          </p:nvPr>
        </p:nvSpPr>
        <p:spPr>
          <a:xfrm>
            <a:off x="1371600" y="11734800"/>
            <a:ext cx="10972800" cy="9601200"/>
          </a:xfrm>
          <a:prstGeom prst="rect">
            <a:avLst/>
          </a:prstGeom>
        </p:spPr>
        <p:txBody>
          <a:bodyPr/>
          <a:lstStyle/>
          <a:p>
            <a:endParaRPr lang="ru-RU"/>
          </a:p>
        </p:txBody>
      </p:sp>
    </p:spTree>
    <p:extLst>
      <p:ext uri="{BB962C8B-B14F-4D97-AF65-F5344CB8AC3E}">
        <p14:creationId xmlns:p14="http://schemas.microsoft.com/office/powerpoint/2010/main" val="2809931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Заметки 2"/>
          <p:cNvSpPr>
            <a:spLocks noGrp="1"/>
          </p:cNvSpPr>
          <p:nvPr>
            <p:ph type="body" idx="1"/>
          </p:nvPr>
        </p:nvSpPr>
        <p:spPr>
          <a:xfrm>
            <a:off x="1371600" y="11734800"/>
            <a:ext cx="10972800" cy="9601200"/>
          </a:xfrm>
          <a:prstGeom prst="rect">
            <a:avLst/>
          </a:prstGeom>
        </p:spPr>
        <p:txBody>
          <a:bodyPr/>
          <a:lstStyle/>
          <a:p>
            <a:endParaRPr lang="ru-RU" dirty="0"/>
          </a:p>
        </p:txBody>
      </p:sp>
    </p:spTree>
    <p:extLst>
      <p:ext uri="{BB962C8B-B14F-4D97-AF65-F5344CB8AC3E}">
        <p14:creationId xmlns:p14="http://schemas.microsoft.com/office/powerpoint/2010/main" val="1574006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Заметки 2"/>
          <p:cNvSpPr>
            <a:spLocks noGrp="1"/>
          </p:cNvSpPr>
          <p:nvPr>
            <p:ph type="body" idx="1"/>
          </p:nvPr>
        </p:nvSpPr>
        <p:spPr>
          <a:xfrm>
            <a:off x="1371600" y="11734800"/>
            <a:ext cx="10972800" cy="9601200"/>
          </a:xfrm>
          <a:prstGeom prst="rect">
            <a:avLst/>
          </a:prstGeom>
        </p:spPr>
        <p:txBody>
          <a:bodyPr/>
          <a:lstStyle/>
          <a:p>
            <a:endParaRPr lang="ru-RU" dirty="0"/>
          </a:p>
        </p:txBody>
      </p:sp>
    </p:spTree>
    <p:extLst>
      <p:ext uri="{BB962C8B-B14F-4D97-AF65-F5344CB8AC3E}">
        <p14:creationId xmlns:p14="http://schemas.microsoft.com/office/powerpoint/2010/main" val="2688462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Заметки 2"/>
          <p:cNvSpPr>
            <a:spLocks noGrp="1"/>
          </p:cNvSpPr>
          <p:nvPr>
            <p:ph type="body" idx="1"/>
          </p:nvPr>
        </p:nvSpPr>
        <p:spPr>
          <a:xfrm>
            <a:off x="1371600" y="11734800"/>
            <a:ext cx="10972800" cy="9601200"/>
          </a:xfrm>
          <a:prstGeom prst="rect">
            <a:avLst/>
          </a:prstGeom>
        </p:spPr>
        <p:txBody>
          <a:bodyPr/>
          <a:lstStyle/>
          <a:p>
            <a:endParaRPr lang="ru-RU" dirty="0"/>
          </a:p>
        </p:txBody>
      </p:sp>
    </p:spTree>
    <p:extLst>
      <p:ext uri="{BB962C8B-B14F-4D97-AF65-F5344CB8AC3E}">
        <p14:creationId xmlns:p14="http://schemas.microsoft.com/office/powerpoint/2010/main" val="1986858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Заметки 2"/>
          <p:cNvSpPr>
            <a:spLocks noGrp="1"/>
          </p:cNvSpPr>
          <p:nvPr>
            <p:ph type="body" idx="1"/>
          </p:nvPr>
        </p:nvSpPr>
        <p:spPr>
          <a:xfrm>
            <a:off x="1371600" y="11734800"/>
            <a:ext cx="10972800" cy="9601200"/>
          </a:xfrm>
          <a:prstGeom prst="rect">
            <a:avLst/>
          </a:prstGeom>
        </p:spPr>
        <p:txBody>
          <a:bodyPr/>
          <a:lstStyle/>
          <a:p>
            <a:endParaRPr lang="ru-RU" dirty="0"/>
          </a:p>
        </p:txBody>
      </p:sp>
    </p:spTree>
    <p:extLst>
      <p:ext uri="{BB962C8B-B14F-4D97-AF65-F5344CB8AC3E}">
        <p14:creationId xmlns:p14="http://schemas.microsoft.com/office/powerpoint/2010/main" val="3888567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chemeClr val="accent1"/>
        </a:solidFill>
        <a:effectLst/>
      </p:bgPr>
    </p:bg>
    <p:spTree>
      <p:nvGrpSpPr>
        <p:cNvPr id="1" name=""/>
        <p:cNvGrpSpPr/>
        <p:nvPr/>
      </p:nvGrpSpPr>
      <p:grpSpPr>
        <a:xfrm>
          <a:off x="0" y="0"/>
          <a:ext cx="0" cy="0"/>
          <a:chOff x="0" y="0"/>
          <a:chExt cx="0" cy="0"/>
        </a:xfrm>
      </p:grpSpPr>
      <p:sp>
        <p:nvSpPr>
          <p:cNvPr id="15" name="Изображение 0" descr="preencoded.png">
            <a:extLst>
              <a:ext uri="{FF2B5EF4-FFF2-40B4-BE49-F238E27FC236}">
                <a16:creationId xmlns:a16="http://schemas.microsoft.com/office/drawing/2014/main" id="{BA5D5A72-CB6F-F8DE-E2C9-90459C8C3DC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defPPr>
              <a:defRPr lang="ru-RU"/>
            </a:defPPr>
          </a:lstStyle>
          <a:p>
            <a:pPr rtl="0"/>
            <a:endParaRPr lang="ru-RU" dirty="0"/>
          </a:p>
        </p:txBody>
      </p:sp>
      <p:sp>
        <p:nvSpPr>
          <p:cNvPr id="20" name="Полилиния: Фигура 19">
            <a:extLst>
              <a:ext uri="{FF2B5EF4-FFF2-40B4-BE49-F238E27FC236}">
                <a16:creationId xmlns:a16="http://schemas.microsoft.com/office/drawing/2014/main" id="{E66FD7FF-2869-7902-36B2-2B229AB9AB1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ru-RU"/>
            </a:defPPr>
          </a:lstStyle>
          <a:p>
            <a:pPr lvl="0" rtl="0"/>
            <a:endParaRPr lang="ru-RU" dirty="0">
              <a:solidFill>
                <a:schemeClr val="tx1"/>
              </a:solidFill>
            </a:endParaRPr>
          </a:p>
        </p:txBody>
      </p:sp>
      <p:sp>
        <p:nvSpPr>
          <p:cNvPr id="18" name="Полилиния: Фигура 17">
            <a:extLst>
              <a:ext uri="{FF2B5EF4-FFF2-40B4-BE49-F238E27FC236}">
                <a16:creationId xmlns:a16="http://schemas.microsoft.com/office/drawing/2014/main" id="{B1457C88-4472-81CF-02AF-4421E0A3084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ru-RU"/>
            </a:defPPr>
          </a:lstStyle>
          <a:p>
            <a:pPr lvl="0" rtl="0"/>
            <a:endParaRPr lang="ru-RU" dirty="0">
              <a:solidFill>
                <a:schemeClr val="tx1"/>
              </a:solidFill>
            </a:endParaRPr>
          </a:p>
        </p:txBody>
      </p:sp>
      <p:sp>
        <p:nvSpPr>
          <p:cNvPr id="2" name="Заголовок 1"/>
          <p:cNvSpPr>
            <a:spLocks noGrp="1"/>
          </p:cNvSpPr>
          <p:nvPr>
            <p:ph type="ctrTitle"/>
          </p:nvPr>
        </p:nvSpPr>
        <p:spPr>
          <a:xfrm>
            <a:off x="3403092" y="1984248"/>
            <a:ext cx="5385816" cy="1225296"/>
          </a:xfrm>
        </p:spPr>
        <p:txBody>
          <a:bodyPr tIns="0" rtlCol="0" anchor="t">
            <a:noAutofit/>
          </a:bodyPr>
          <a:lstStyle>
            <a:lvl1pPr algn="ctr">
              <a:defRPr lang="ru-RU" sz="4400"/>
            </a:lvl1pPr>
          </a:lstStyle>
          <a:p>
            <a:pPr rtl="0"/>
            <a:r>
              <a:rPr lang="ru-RU"/>
              <a:t>Образец заголовка</a:t>
            </a:r>
            <a:endParaRPr lang="ru-RU" dirty="0"/>
          </a:p>
        </p:txBody>
      </p:sp>
      <p:sp>
        <p:nvSpPr>
          <p:cNvPr id="3" name="Подзаголовок 2"/>
          <p:cNvSpPr>
            <a:spLocks noGrp="1"/>
          </p:cNvSpPr>
          <p:nvPr>
            <p:ph type="subTitle" idx="1"/>
          </p:nvPr>
        </p:nvSpPr>
        <p:spPr>
          <a:xfrm>
            <a:off x="4349496" y="3483864"/>
            <a:ext cx="3493008" cy="878908"/>
          </a:xfrm>
        </p:spPr>
        <p:txBody>
          <a:bodyPr lIns="0" tIns="0" rIns="0" bIns="0" rtlCol="0">
            <a:noAutofit/>
          </a:bodyPr>
          <a:lstStyle>
            <a:lvl1pPr marL="0" indent="0" algn="ctr">
              <a:buNone/>
              <a:defRPr lang="ru-RU" sz="2400"/>
            </a:lvl1pPr>
            <a:lvl2pPr marL="457200" indent="0" algn="ctr">
              <a:buNone/>
              <a:defRPr lang="ru-RU" sz="2000"/>
            </a:lvl2pPr>
            <a:lvl3pPr marL="914400" indent="0" algn="ctr">
              <a:buNone/>
              <a:defRPr lang="ru-RU" sz="1800"/>
            </a:lvl3pPr>
            <a:lvl4pPr marL="1371600" indent="0" algn="ctr">
              <a:buNone/>
              <a:defRPr lang="ru-RU" sz="1600"/>
            </a:lvl4pPr>
            <a:lvl5pPr marL="1828800" indent="0" algn="ctr">
              <a:buNone/>
              <a:defRPr lang="ru-RU" sz="1600"/>
            </a:lvl5pPr>
            <a:lvl6pPr marL="2286000" indent="0" algn="ctr">
              <a:buNone/>
              <a:defRPr lang="ru-RU" sz="1600"/>
            </a:lvl6pPr>
            <a:lvl7pPr marL="2743200" indent="0" algn="ctr">
              <a:buNone/>
              <a:defRPr lang="ru-RU" sz="1600"/>
            </a:lvl7pPr>
            <a:lvl8pPr marL="3200400" indent="0" algn="ctr">
              <a:buNone/>
              <a:defRPr lang="ru-RU" sz="1600"/>
            </a:lvl8pPr>
            <a:lvl9pPr marL="3657600" indent="0" algn="ctr">
              <a:buNone/>
              <a:defRPr lang="ru-RU" sz="1600"/>
            </a:lvl9pPr>
          </a:lstStyle>
          <a:p>
            <a:pPr rtl="0"/>
            <a:r>
              <a:rPr lang="ru-RU"/>
              <a:t>Образец подзаголовка</a:t>
            </a:r>
            <a:endParaRPr lang="ru-RU" dirty="0"/>
          </a:p>
        </p:txBody>
      </p:sp>
    </p:spTree>
    <p:extLst>
      <p:ext uri="{BB962C8B-B14F-4D97-AF65-F5344CB8AC3E}">
        <p14:creationId xmlns:p14="http://schemas.microsoft.com/office/powerpoint/2010/main" val="263179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столбцов">
    <p:spTree>
      <p:nvGrpSpPr>
        <p:cNvPr id="1" name=""/>
        <p:cNvGrpSpPr/>
        <p:nvPr/>
      </p:nvGrpSpPr>
      <p:grpSpPr>
        <a:xfrm>
          <a:off x="0" y="0"/>
          <a:ext cx="0" cy="0"/>
          <a:chOff x="0" y="0"/>
          <a:chExt cx="0" cy="0"/>
        </a:xfrm>
      </p:grpSpPr>
      <p:sp>
        <p:nvSpPr>
          <p:cNvPr id="16" name="Прямоугольник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stStyle>
          <a:p>
            <a:pPr algn="ctr" rtl="0"/>
            <a:endParaRPr lang="ru-RU"/>
          </a:p>
        </p:txBody>
      </p:sp>
      <p:sp>
        <p:nvSpPr>
          <p:cNvPr id="18" name="Прямоугольник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stStyle>
          <a:p>
            <a:pPr algn="ctr" rtl="0"/>
            <a:endParaRPr lang="ru-RU"/>
          </a:p>
        </p:txBody>
      </p:sp>
      <p:sp>
        <p:nvSpPr>
          <p:cNvPr id="20" name="Прямоугольник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stStyle>
          <a:p>
            <a:pPr algn="ctr" rtl="0"/>
            <a:endParaRPr lang="ru-RU"/>
          </a:p>
        </p:txBody>
      </p:sp>
      <p:sp>
        <p:nvSpPr>
          <p:cNvPr id="22" name="Прямоугольник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stStyle>
          <a:p>
            <a:pPr algn="ctr" rtl="0"/>
            <a:endParaRPr lang="ru-RU"/>
          </a:p>
        </p:txBody>
      </p:sp>
      <p:sp>
        <p:nvSpPr>
          <p:cNvPr id="24" name="Прямоугольник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stStyle>
          <a:p>
            <a:pPr algn="ctr" rtl="0"/>
            <a:endParaRPr lang="ru-RU"/>
          </a:p>
        </p:txBody>
      </p:sp>
      <p:sp>
        <p:nvSpPr>
          <p:cNvPr id="2" name="Заголовок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rtlCol="0">
            <a:noAutofit/>
          </a:bodyPr>
          <a:lstStyle>
            <a:lvl1pPr>
              <a:lnSpc>
                <a:spcPct val="100000"/>
              </a:lnSpc>
              <a:defRPr lang="ru-RU"/>
            </a:lvl1pPr>
          </a:lstStyle>
          <a:p>
            <a:pPr rtl="0"/>
            <a:r>
              <a:rPr lang="ru-RU"/>
              <a:t>Образец заголовка</a:t>
            </a:r>
          </a:p>
        </p:txBody>
      </p:sp>
      <p:sp>
        <p:nvSpPr>
          <p:cNvPr id="4" name="Нижний колонтитул 3">
            <a:extLst>
              <a:ext uri="{FF2B5EF4-FFF2-40B4-BE49-F238E27FC236}">
                <a16:creationId xmlns:a16="http://schemas.microsoft.com/office/drawing/2014/main" id="{317B5E29-6335-83BC-FA01-FAE422D2658B}"/>
              </a:ext>
            </a:extLst>
          </p:cNvPr>
          <p:cNvSpPr>
            <a:spLocks noGrp="1"/>
          </p:cNvSpPr>
          <p:nvPr>
            <p:ph type="ftr" sz="quarter" idx="11"/>
          </p:nvPr>
        </p:nvSpPr>
        <p:spPr/>
        <p:txBody>
          <a:bodyPr rtlCol="0">
            <a:noAutofit/>
          </a:bodyPr>
          <a:lstStyle>
            <a:defPPr>
              <a:defRPr lang="ru-RU"/>
            </a:defPPr>
          </a:lstStyle>
          <a:p>
            <a:pPr rtl="0"/>
            <a:r>
              <a:rPr lang="ru-RU"/>
              <a:t>Заголовок презентации</a:t>
            </a:r>
            <a:endParaRPr lang="ru-RU" dirty="0"/>
          </a:p>
        </p:txBody>
      </p:sp>
      <p:sp>
        <p:nvSpPr>
          <p:cNvPr id="5" name="Номер слайда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rtlCol="0">
            <a:noAutofit/>
          </a:bodyPr>
          <a:lstStyle>
            <a:defPPr>
              <a:defRPr lang="ru-RU"/>
            </a:defPPr>
          </a:lstStyle>
          <a:p>
            <a:pPr rtl="0"/>
            <a:fld id="{48F63A3B-78C7-47BE-AE5E-E10140E04643}" type="slidenum">
              <a:rPr lang="ru-RU" smtClean="0"/>
              <a:pPr/>
              <a:t>‹#›</a:t>
            </a:fld>
            <a:endParaRPr lang="ru-RU" dirty="0"/>
          </a:p>
        </p:txBody>
      </p:sp>
      <p:sp>
        <p:nvSpPr>
          <p:cNvPr id="46" name="Текст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rtlCol="0" anchor="t">
            <a:noAutofit/>
          </a:bodyPr>
          <a:lstStyle>
            <a:lvl1pPr marL="0" indent="0" algn="ctr">
              <a:lnSpc>
                <a:spcPct val="100000"/>
              </a:lnSpc>
              <a:spcBef>
                <a:spcPts val="0"/>
              </a:spcBef>
              <a:buNone/>
              <a:defRPr lang="ru-RU" sz="1800" b="1" cap="all" spc="0" baseline="0">
                <a:solidFill>
                  <a:schemeClr val="accent6"/>
                </a:solidFill>
                <a:latin typeface="Arial" panose="020B0604020202020204" pitchFamily="34" charset="0"/>
                <a:cs typeface="Arial" panose="020B0604020202020204" pitchFamily="34" charset="0"/>
              </a:defRPr>
            </a:lvl1pPr>
            <a:lvl2pPr marL="457200" indent="0">
              <a:buNone/>
              <a:defRPr lang="ru-RU" sz="2000" b="1"/>
            </a:lvl2pPr>
            <a:lvl3pPr marL="914400" indent="0">
              <a:buNone/>
              <a:defRPr lang="ru-RU" sz="1800" b="1"/>
            </a:lvl3pPr>
            <a:lvl4pPr marL="1371600" indent="0">
              <a:buNone/>
              <a:defRPr lang="ru-RU" sz="1600" b="1"/>
            </a:lvl4pPr>
            <a:lvl5pPr marL="1828800" indent="0">
              <a:buNone/>
              <a:defRPr lang="ru-RU" sz="1600" b="1"/>
            </a:lvl5pPr>
            <a:lvl6pPr marL="2286000" indent="0">
              <a:buNone/>
              <a:defRPr lang="ru-RU" sz="1600" b="1"/>
            </a:lvl6pPr>
            <a:lvl7pPr marL="2743200" indent="0">
              <a:buNone/>
              <a:defRPr lang="ru-RU" sz="1600" b="1"/>
            </a:lvl7pPr>
            <a:lvl8pPr marL="3200400" indent="0">
              <a:buNone/>
              <a:defRPr lang="ru-RU" sz="1600" b="1"/>
            </a:lvl8pPr>
            <a:lvl9pPr marL="3657600" indent="0">
              <a:buNone/>
              <a:defRPr lang="ru-RU" sz="1600" b="1"/>
            </a:lvl9pPr>
          </a:lstStyle>
          <a:p>
            <a:pPr lvl="0" rtl="0"/>
            <a:r>
              <a:rPr lang="ru-RU"/>
              <a:t>Образец текста</a:t>
            </a:r>
          </a:p>
        </p:txBody>
      </p:sp>
      <p:sp>
        <p:nvSpPr>
          <p:cNvPr id="64" name="Рисунок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rtlCol="0" anchor="ctr">
            <a:noAutofit/>
          </a:bodyPr>
          <a:lstStyle>
            <a:lvl1pPr marL="0" indent="0" algn="ctr">
              <a:buNone/>
              <a:defRPr lang="ru-RU" sz="900"/>
            </a:lvl1pPr>
          </a:lstStyle>
          <a:p>
            <a:pPr rtl="0"/>
            <a:r>
              <a:rPr lang="ru-RU"/>
              <a:t>Вставка рисунка</a:t>
            </a:r>
            <a:endParaRPr lang="ru-RU" dirty="0"/>
          </a:p>
        </p:txBody>
      </p:sp>
      <p:sp>
        <p:nvSpPr>
          <p:cNvPr id="52" name="Текст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rtlCol="0" anchor="ctr">
            <a:noAutofit/>
          </a:bodyPr>
          <a:lstStyle>
            <a:lvl1pPr marL="0" indent="0" algn="ctr">
              <a:spcBef>
                <a:spcPts val="0"/>
              </a:spcBef>
              <a:buNone/>
              <a:defRPr lang="ru-RU" sz="1500"/>
            </a:lvl1pPr>
          </a:lstStyle>
          <a:p>
            <a:pPr lvl="0" rtl="0"/>
            <a:r>
              <a:rPr lang="ru-RU"/>
              <a:t>Образец текста</a:t>
            </a:r>
          </a:p>
        </p:txBody>
      </p:sp>
      <p:sp>
        <p:nvSpPr>
          <p:cNvPr id="47" name="Текст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rtlCol="0" anchor="t">
            <a:noAutofit/>
          </a:bodyPr>
          <a:lstStyle>
            <a:lvl1pPr marL="0" indent="0" algn="ctr">
              <a:lnSpc>
                <a:spcPct val="100000"/>
              </a:lnSpc>
              <a:spcBef>
                <a:spcPts val="0"/>
              </a:spcBef>
              <a:buNone/>
              <a:defRPr lang="ru-RU" sz="1800" b="1" cap="all" spc="0" baseline="0">
                <a:solidFill>
                  <a:schemeClr val="accent6"/>
                </a:solidFill>
                <a:latin typeface="Arial" panose="020B0604020202020204" pitchFamily="34" charset="0"/>
                <a:cs typeface="Arial" panose="020B0604020202020204" pitchFamily="34" charset="0"/>
              </a:defRPr>
            </a:lvl1pPr>
            <a:lvl2pPr marL="457200" indent="0">
              <a:buNone/>
              <a:defRPr lang="ru-RU" sz="2000" b="1"/>
            </a:lvl2pPr>
            <a:lvl3pPr marL="914400" indent="0">
              <a:buNone/>
              <a:defRPr lang="ru-RU" sz="1800" b="1"/>
            </a:lvl3pPr>
            <a:lvl4pPr marL="1371600" indent="0">
              <a:buNone/>
              <a:defRPr lang="ru-RU" sz="1600" b="1"/>
            </a:lvl4pPr>
            <a:lvl5pPr marL="1828800" indent="0">
              <a:buNone/>
              <a:defRPr lang="ru-RU" sz="1600" b="1"/>
            </a:lvl5pPr>
            <a:lvl6pPr marL="2286000" indent="0">
              <a:buNone/>
              <a:defRPr lang="ru-RU" sz="1600" b="1"/>
            </a:lvl6pPr>
            <a:lvl7pPr marL="2743200" indent="0">
              <a:buNone/>
              <a:defRPr lang="ru-RU" sz="1600" b="1"/>
            </a:lvl7pPr>
            <a:lvl8pPr marL="3200400" indent="0">
              <a:buNone/>
              <a:defRPr lang="ru-RU" sz="1600" b="1"/>
            </a:lvl8pPr>
            <a:lvl9pPr marL="3657600" indent="0">
              <a:buNone/>
              <a:defRPr lang="ru-RU" sz="1600" b="1"/>
            </a:lvl9pPr>
          </a:lstStyle>
          <a:p>
            <a:pPr lvl="0" rtl="0"/>
            <a:r>
              <a:rPr lang="ru-RU"/>
              <a:t>Образец текста</a:t>
            </a:r>
          </a:p>
        </p:txBody>
      </p:sp>
      <p:sp>
        <p:nvSpPr>
          <p:cNvPr id="68" name="Рисунок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rtlCol="0" anchor="ctr">
            <a:noAutofit/>
          </a:bodyPr>
          <a:lstStyle>
            <a:lvl1pPr marL="0" indent="0" algn="ctr">
              <a:buNone/>
              <a:defRPr lang="ru-RU" sz="900"/>
            </a:lvl1pPr>
          </a:lstStyle>
          <a:p>
            <a:pPr rtl="0"/>
            <a:r>
              <a:rPr lang="ru-RU"/>
              <a:t>Вставка рисунка</a:t>
            </a:r>
            <a:endParaRPr lang="ru-RU" dirty="0"/>
          </a:p>
        </p:txBody>
      </p:sp>
      <p:sp>
        <p:nvSpPr>
          <p:cNvPr id="58" name="Текст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rtlCol="0" anchor="ctr">
            <a:noAutofit/>
          </a:bodyPr>
          <a:lstStyle>
            <a:lvl1pPr marL="0" indent="0" algn="ctr">
              <a:spcBef>
                <a:spcPts val="0"/>
              </a:spcBef>
              <a:buNone/>
              <a:defRPr lang="ru-RU" sz="1500"/>
            </a:lvl1pPr>
          </a:lstStyle>
          <a:p>
            <a:pPr lvl="0" rtl="0"/>
            <a:r>
              <a:rPr lang="ru-RU"/>
              <a:t>Образец текста</a:t>
            </a:r>
          </a:p>
        </p:txBody>
      </p:sp>
      <p:sp>
        <p:nvSpPr>
          <p:cNvPr id="48" name="Текст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rtlCol="0" anchor="t">
            <a:noAutofit/>
          </a:bodyPr>
          <a:lstStyle>
            <a:lvl1pPr marL="0" indent="0" algn="ctr">
              <a:lnSpc>
                <a:spcPct val="100000"/>
              </a:lnSpc>
              <a:spcBef>
                <a:spcPts val="0"/>
              </a:spcBef>
              <a:buNone/>
              <a:defRPr lang="ru-RU" sz="1800" b="1" cap="all" spc="0" baseline="0">
                <a:solidFill>
                  <a:schemeClr val="accent6"/>
                </a:solidFill>
                <a:latin typeface="Arial" panose="020B0604020202020204" pitchFamily="34" charset="0"/>
                <a:cs typeface="Arial" panose="020B0604020202020204" pitchFamily="34" charset="0"/>
              </a:defRPr>
            </a:lvl1pPr>
            <a:lvl2pPr marL="457200" indent="0">
              <a:buNone/>
              <a:defRPr lang="ru-RU" sz="2000" b="1"/>
            </a:lvl2pPr>
            <a:lvl3pPr marL="914400" indent="0">
              <a:buNone/>
              <a:defRPr lang="ru-RU" sz="1800" b="1"/>
            </a:lvl3pPr>
            <a:lvl4pPr marL="1371600" indent="0">
              <a:buNone/>
              <a:defRPr lang="ru-RU" sz="1600" b="1"/>
            </a:lvl4pPr>
            <a:lvl5pPr marL="1828800" indent="0">
              <a:buNone/>
              <a:defRPr lang="ru-RU" sz="1600" b="1"/>
            </a:lvl5pPr>
            <a:lvl6pPr marL="2286000" indent="0">
              <a:buNone/>
              <a:defRPr lang="ru-RU" sz="1600" b="1"/>
            </a:lvl6pPr>
            <a:lvl7pPr marL="2743200" indent="0">
              <a:buNone/>
              <a:defRPr lang="ru-RU" sz="1600" b="1"/>
            </a:lvl7pPr>
            <a:lvl8pPr marL="3200400" indent="0">
              <a:buNone/>
              <a:defRPr lang="ru-RU" sz="1600" b="1"/>
            </a:lvl8pPr>
            <a:lvl9pPr marL="3657600" indent="0">
              <a:buNone/>
              <a:defRPr lang="ru-RU" sz="1600" b="1"/>
            </a:lvl9pPr>
          </a:lstStyle>
          <a:p>
            <a:pPr lvl="0" rtl="0"/>
            <a:r>
              <a:rPr lang="ru-RU"/>
              <a:t>Образец текста</a:t>
            </a:r>
          </a:p>
        </p:txBody>
      </p:sp>
      <p:sp>
        <p:nvSpPr>
          <p:cNvPr id="67" name="Рисунок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rtlCol="0" anchor="ctr">
            <a:noAutofit/>
          </a:bodyPr>
          <a:lstStyle>
            <a:lvl1pPr marL="0" indent="0" algn="ctr">
              <a:buNone/>
              <a:defRPr lang="ru-RU" sz="900"/>
            </a:lvl1pPr>
          </a:lstStyle>
          <a:p>
            <a:pPr rtl="0"/>
            <a:r>
              <a:rPr lang="ru-RU"/>
              <a:t>Вставка рисунка</a:t>
            </a:r>
            <a:endParaRPr lang="ru-RU" dirty="0"/>
          </a:p>
        </p:txBody>
      </p:sp>
      <p:sp>
        <p:nvSpPr>
          <p:cNvPr id="59" name="Текст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rtlCol="0" anchor="ctr">
            <a:noAutofit/>
          </a:bodyPr>
          <a:lstStyle>
            <a:lvl1pPr marL="0" indent="0" algn="ctr">
              <a:spcBef>
                <a:spcPts val="0"/>
              </a:spcBef>
              <a:buNone/>
              <a:defRPr lang="ru-RU" sz="1500"/>
            </a:lvl1pPr>
          </a:lstStyle>
          <a:p>
            <a:pPr lvl="0" rtl="0"/>
            <a:r>
              <a:rPr lang="ru-RU"/>
              <a:t>Образец текста</a:t>
            </a:r>
          </a:p>
        </p:txBody>
      </p:sp>
      <p:sp>
        <p:nvSpPr>
          <p:cNvPr id="49" name="Текст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rtlCol="0" anchor="t">
            <a:noAutofit/>
          </a:bodyPr>
          <a:lstStyle>
            <a:lvl1pPr marL="0" indent="0" algn="ctr">
              <a:lnSpc>
                <a:spcPct val="100000"/>
              </a:lnSpc>
              <a:spcBef>
                <a:spcPts val="0"/>
              </a:spcBef>
              <a:buNone/>
              <a:defRPr lang="ru-RU" sz="1800" b="1" cap="all" spc="0" baseline="0">
                <a:solidFill>
                  <a:schemeClr val="accent6"/>
                </a:solidFill>
                <a:latin typeface="Arial" panose="020B0604020202020204" pitchFamily="34" charset="0"/>
                <a:cs typeface="Arial" panose="020B0604020202020204" pitchFamily="34" charset="0"/>
              </a:defRPr>
            </a:lvl1pPr>
            <a:lvl2pPr marL="457200" indent="0">
              <a:buNone/>
              <a:defRPr lang="ru-RU" sz="2000" b="1"/>
            </a:lvl2pPr>
            <a:lvl3pPr marL="914400" indent="0">
              <a:buNone/>
              <a:defRPr lang="ru-RU" sz="1800" b="1"/>
            </a:lvl3pPr>
            <a:lvl4pPr marL="1371600" indent="0">
              <a:buNone/>
              <a:defRPr lang="ru-RU" sz="1600" b="1"/>
            </a:lvl4pPr>
            <a:lvl5pPr marL="1828800" indent="0">
              <a:buNone/>
              <a:defRPr lang="ru-RU" sz="1600" b="1"/>
            </a:lvl5pPr>
            <a:lvl6pPr marL="2286000" indent="0">
              <a:buNone/>
              <a:defRPr lang="ru-RU" sz="1600" b="1"/>
            </a:lvl6pPr>
            <a:lvl7pPr marL="2743200" indent="0">
              <a:buNone/>
              <a:defRPr lang="ru-RU" sz="1600" b="1"/>
            </a:lvl7pPr>
            <a:lvl8pPr marL="3200400" indent="0">
              <a:buNone/>
              <a:defRPr lang="ru-RU" sz="1600" b="1"/>
            </a:lvl8pPr>
            <a:lvl9pPr marL="3657600" indent="0">
              <a:buNone/>
              <a:defRPr lang="ru-RU" sz="1600" b="1"/>
            </a:lvl9pPr>
          </a:lstStyle>
          <a:p>
            <a:pPr lvl="0" rtl="0"/>
            <a:r>
              <a:rPr lang="ru-RU"/>
              <a:t>Образец текста</a:t>
            </a:r>
          </a:p>
        </p:txBody>
      </p:sp>
      <p:sp>
        <p:nvSpPr>
          <p:cNvPr id="66" name="Рисунок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rtlCol="0" anchor="ctr">
            <a:noAutofit/>
          </a:bodyPr>
          <a:lstStyle>
            <a:lvl1pPr marL="0" indent="0" algn="ctr">
              <a:buNone/>
              <a:defRPr lang="ru-RU" sz="900"/>
            </a:lvl1pPr>
          </a:lstStyle>
          <a:p>
            <a:pPr rtl="0"/>
            <a:r>
              <a:rPr lang="ru-RU"/>
              <a:t>Вставка рисунка</a:t>
            </a:r>
            <a:endParaRPr lang="ru-RU" dirty="0"/>
          </a:p>
        </p:txBody>
      </p:sp>
      <p:sp>
        <p:nvSpPr>
          <p:cNvPr id="60" name="Текст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rtlCol="0" anchor="ctr">
            <a:noAutofit/>
          </a:bodyPr>
          <a:lstStyle>
            <a:lvl1pPr marL="0" indent="0" algn="ctr">
              <a:spcBef>
                <a:spcPts val="0"/>
              </a:spcBef>
              <a:buNone/>
              <a:defRPr lang="ru-RU" sz="1500"/>
            </a:lvl1pPr>
          </a:lstStyle>
          <a:p>
            <a:pPr lvl="0" rtl="0"/>
            <a:r>
              <a:rPr lang="ru-RU"/>
              <a:t>Образец текста</a:t>
            </a:r>
          </a:p>
        </p:txBody>
      </p:sp>
      <p:sp>
        <p:nvSpPr>
          <p:cNvPr id="50" name="Текст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rtlCol="0" anchor="t">
            <a:noAutofit/>
          </a:bodyPr>
          <a:lstStyle>
            <a:lvl1pPr marL="0" indent="0" algn="ctr">
              <a:lnSpc>
                <a:spcPct val="100000"/>
              </a:lnSpc>
              <a:spcBef>
                <a:spcPts val="0"/>
              </a:spcBef>
              <a:buNone/>
              <a:defRPr lang="ru-RU" sz="1800" b="1" cap="all" spc="0" baseline="0">
                <a:solidFill>
                  <a:schemeClr val="accent6"/>
                </a:solidFill>
                <a:latin typeface="Arial" panose="020B0604020202020204" pitchFamily="34" charset="0"/>
                <a:cs typeface="Arial" panose="020B0604020202020204" pitchFamily="34" charset="0"/>
              </a:defRPr>
            </a:lvl1pPr>
            <a:lvl2pPr marL="457200" indent="0">
              <a:buNone/>
              <a:defRPr lang="ru-RU" sz="2000" b="1"/>
            </a:lvl2pPr>
            <a:lvl3pPr marL="914400" indent="0">
              <a:buNone/>
              <a:defRPr lang="ru-RU" sz="1800" b="1"/>
            </a:lvl3pPr>
            <a:lvl4pPr marL="1371600" indent="0">
              <a:buNone/>
              <a:defRPr lang="ru-RU" sz="1600" b="1"/>
            </a:lvl4pPr>
            <a:lvl5pPr marL="1828800" indent="0">
              <a:buNone/>
              <a:defRPr lang="ru-RU" sz="1600" b="1"/>
            </a:lvl5pPr>
            <a:lvl6pPr marL="2286000" indent="0">
              <a:buNone/>
              <a:defRPr lang="ru-RU" sz="1600" b="1"/>
            </a:lvl6pPr>
            <a:lvl7pPr marL="2743200" indent="0">
              <a:buNone/>
              <a:defRPr lang="ru-RU" sz="1600" b="1"/>
            </a:lvl7pPr>
            <a:lvl8pPr marL="3200400" indent="0">
              <a:buNone/>
              <a:defRPr lang="ru-RU" sz="1600" b="1"/>
            </a:lvl8pPr>
            <a:lvl9pPr marL="3657600" indent="0">
              <a:buNone/>
              <a:defRPr lang="ru-RU" sz="1600" b="1"/>
            </a:lvl9pPr>
          </a:lstStyle>
          <a:p>
            <a:pPr lvl="0" rtl="0"/>
            <a:r>
              <a:rPr lang="ru-RU"/>
              <a:t>Образец текста</a:t>
            </a:r>
          </a:p>
        </p:txBody>
      </p:sp>
      <p:sp>
        <p:nvSpPr>
          <p:cNvPr id="65" name="Рисунок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rtlCol="0" anchor="ctr">
            <a:noAutofit/>
          </a:bodyPr>
          <a:lstStyle>
            <a:lvl1pPr marL="0" indent="0" algn="ctr">
              <a:buNone/>
              <a:defRPr lang="ru-RU" sz="900"/>
            </a:lvl1pPr>
          </a:lstStyle>
          <a:p>
            <a:pPr rtl="0"/>
            <a:r>
              <a:rPr lang="ru-RU"/>
              <a:t>Вставка рисунка</a:t>
            </a:r>
            <a:endParaRPr lang="ru-RU" dirty="0"/>
          </a:p>
        </p:txBody>
      </p:sp>
      <p:sp>
        <p:nvSpPr>
          <p:cNvPr id="61" name="Текст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rtlCol="0" anchor="ctr">
            <a:noAutofit/>
          </a:bodyPr>
          <a:lstStyle>
            <a:lvl1pPr marL="0" indent="0" algn="ctr">
              <a:spcBef>
                <a:spcPts val="0"/>
              </a:spcBef>
              <a:buNone/>
              <a:defRPr lang="ru-RU" sz="1500"/>
            </a:lvl1pPr>
          </a:lstStyle>
          <a:p>
            <a:pPr lvl="0" rtl="0"/>
            <a:r>
              <a:rPr lang="ru-RU"/>
              <a:t>Образец текста</a:t>
            </a:r>
          </a:p>
        </p:txBody>
      </p:sp>
    </p:spTree>
    <p:extLst>
      <p:ext uri="{BB962C8B-B14F-4D97-AF65-F5344CB8AC3E}">
        <p14:creationId xmlns:p14="http://schemas.microsoft.com/office/powerpoint/2010/main" val="87251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Временная шкала">
    <p:spTree>
      <p:nvGrpSpPr>
        <p:cNvPr id="1" name=""/>
        <p:cNvGrpSpPr/>
        <p:nvPr/>
      </p:nvGrpSpPr>
      <p:grpSpPr>
        <a:xfrm>
          <a:off x="0" y="0"/>
          <a:ext cx="0" cy="0"/>
          <a:chOff x="0" y="0"/>
          <a:chExt cx="0" cy="0"/>
        </a:xfrm>
      </p:grpSpPr>
      <p:sp>
        <p:nvSpPr>
          <p:cNvPr id="29" name="Полилиния: Фигура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rtlCol="0" anchor="t" anchorCtr="0" compatLnSpc="1">
            <a:prstTxWarp prst="textNoShape">
              <a:avLst/>
            </a:prstTxWarp>
            <a:noAutofit/>
          </a:bodyPr>
          <a:lstStyle>
            <a:defPPr>
              <a:defRPr lang="ru-RU"/>
            </a:defPPr>
          </a:lstStyle>
          <a:p>
            <a:pPr lvl="0" rtl="0"/>
            <a:endParaRPr lang="ru-RU" dirty="0"/>
          </a:p>
        </p:txBody>
      </p:sp>
      <p:sp>
        <p:nvSpPr>
          <p:cNvPr id="26" name="Полилиния: Форма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rtlCol="0" anchor="t" anchorCtr="0" compatLnSpc="1">
            <a:prstTxWarp prst="textNoShape">
              <a:avLst/>
            </a:prstTxWarp>
            <a:noAutofit/>
          </a:bodyPr>
          <a:lstStyle>
            <a:defPPr>
              <a:defRPr lang="ru-RU"/>
            </a:defPPr>
          </a:lstStyle>
          <a:p>
            <a:pPr lvl="0" rtl="0"/>
            <a:endParaRPr lang="ru-RU" dirty="0">
              <a:solidFill>
                <a:schemeClr val="tx1"/>
              </a:solidFill>
            </a:endParaRPr>
          </a:p>
        </p:txBody>
      </p:sp>
      <p:sp>
        <p:nvSpPr>
          <p:cNvPr id="16" name="Полилиния: фигура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rtlCol="0" anchor="t" anchorCtr="0" compatLnSpc="1">
            <a:prstTxWarp prst="textNoShape">
              <a:avLst/>
            </a:prstTxWarp>
            <a:noAutofit/>
          </a:bodyPr>
          <a:lstStyle>
            <a:defPPr>
              <a:defRPr lang="ru-RU"/>
            </a:defPPr>
          </a:lstStyle>
          <a:p>
            <a:pPr lvl="0" rtl="0"/>
            <a:endParaRPr lang="ru-RU" dirty="0">
              <a:solidFill>
                <a:schemeClr val="tx1"/>
              </a:solidFill>
            </a:endParaRPr>
          </a:p>
        </p:txBody>
      </p:sp>
      <p:sp>
        <p:nvSpPr>
          <p:cNvPr id="2" name="Заголовок 1">
            <a:extLst>
              <a:ext uri="{FF2B5EF4-FFF2-40B4-BE49-F238E27FC236}">
                <a16:creationId xmlns:a16="http://schemas.microsoft.com/office/drawing/2014/main" id="{A65C6DDD-D2BB-0153-0F53-9F7C17BDFD2B}"/>
              </a:ext>
            </a:extLst>
          </p:cNvPr>
          <p:cNvSpPr>
            <a:spLocks noGrp="1"/>
          </p:cNvSpPr>
          <p:nvPr>
            <p:ph type="title"/>
          </p:nvPr>
        </p:nvSpPr>
        <p:spPr/>
        <p:txBody>
          <a:bodyPr rtlCol="0"/>
          <a:lstStyle>
            <a:lvl1pPr>
              <a:lnSpc>
                <a:spcPct val="100000"/>
              </a:lnSpc>
              <a:defRPr lang="ru-RU">
                <a:solidFill>
                  <a:schemeClr val="accent6"/>
                </a:solidFill>
              </a:defRPr>
            </a:lvl1pPr>
          </a:lstStyle>
          <a:p>
            <a:pPr rtl="0"/>
            <a:r>
              <a:rPr lang="ru-RU"/>
              <a:t>Образец заголовка</a:t>
            </a:r>
          </a:p>
        </p:txBody>
      </p:sp>
      <p:sp>
        <p:nvSpPr>
          <p:cNvPr id="5" name="Номер слайда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rtlCol="0"/>
          <a:lstStyle>
            <a:defPPr>
              <a:defRPr lang="ru-RU"/>
            </a:defPPr>
          </a:lstStyle>
          <a:p>
            <a:pPr rtl="0"/>
            <a:fld id="{48F63A3B-78C7-47BE-AE5E-E10140E04643}" type="slidenum">
              <a:rPr lang="ru-RU" smtClean="0"/>
              <a:pPr/>
              <a:t>‹#›</a:t>
            </a:fld>
            <a:endParaRPr lang="ru-RU" dirty="0"/>
          </a:p>
        </p:txBody>
      </p:sp>
      <p:sp>
        <p:nvSpPr>
          <p:cNvPr id="30" name="Изображение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defPPr>
              <a:defRPr lang="ru-RU"/>
            </a:defPPr>
          </a:lstStyle>
          <a:p>
            <a:pPr rtl="0"/>
            <a:endParaRPr lang="ru-RU" dirty="0"/>
          </a:p>
        </p:txBody>
      </p:sp>
      <p:sp>
        <p:nvSpPr>
          <p:cNvPr id="31" name="Текст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rtlCol="0" anchor="ctr">
            <a:noAutofit/>
          </a:bodyPr>
          <a:lstStyle>
            <a:lvl1pPr marL="0" indent="0" algn="ctr">
              <a:lnSpc>
                <a:spcPct val="100000"/>
              </a:lnSpc>
              <a:spcBef>
                <a:spcPts val="0"/>
              </a:spcBef>
              <a:buNone/>
              <a:defRPr lang="ru-RU" sz="1800" b="1" cap="all" spc="0" baseline="0">
                <a:solidFill>
                  <a:schemeClr val="accent6"/>
                </a:solidFill>
                <a:latin typeface="Arial" panose="020B0604020202020204" pitchFamily="34" charset="0"/>
                <a:cs typeface="Arial" panose="020B0604020202020204" pitchFamily="34" charset="0"/>
              </a:defRPr>
            </a:lvl1pPr>
            <a:lvl2pPr marL="457200" indent="0">
              <a:buNone/>
              <a:defRPr lang="ru-RU" sz="2000" b="1"/>
            </a:lvl2pPr>
            <a:lvl3pPr marL="914400" indent="0">
              <a:buNone/>
              <a:defRPr lang="ru-RU" sz="1800" b="1"/>
            </a:lvl3pPr>
            <a:lvl4pPr marL="1371600" indent="0">
              <a:buNone/>
              <a:defRPr lang="ru-RU" sz="1600" b="1"/>
            </a:lvl4pPr>
            <a:lvl5pPr marL="1828800" indent="0">
              <a:buNone/>
              <a:defRPr lang="ru-RU" sz="1600" b="1"/>
            </a:lvl5pPr>
            <a:lvl6pPr marL="2286000" indent="0">
              <a:buNone/>
              <a:defRPr lang="ru-RU" sz="1600" b="1"/>
            </a:lvl6pPr>
            <a:lvl7pPr marL="2743200" indent="0">
              <a:buNone/>
              <a:defRPr lang="ru-RU" sz="1600" b="1"/>
            </a:lvl7pPr>
            <a:lvl8pPr marL="3200400" indent="0">
              <a:buNone/>
              <a:defRPr lang="ru-RU" sz="1600" b="1"/>
            </a:lvl8pPr>
            <a:lvl9pPr marL="3657600" indent="0">
              <a:buNone/>
              <a:defRPr lang="ru-RU" sz="1600" b="1"/>
            </a:lvl9pPr>
          </a:lstStyle>
          <a:p>
            <a:pPr lvl="0" rtl="0"/>
            <a:r>
              <a:rPr lang="ru-RU"/>
              <a:t>МММ ГГГГ</a:t>
            </a:r>
          </a:p>
        </p:txBody>
      </p:sp>
      <p:sp>
        <p:nvSpPr>
          <p:cNvPr id="32" name="Текст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rtlCol="0" anchor="ctr">
            <a:noAutofit/>
          </a:bodyPr>
          <a:lstStyle>
            <a:lvl1pPr marL="0" indent="0" algn="ctr">
              <a:lnSpc>
                <a:spcPct val="100000"/>
              </a:lnSpc>
              <a:spcBef>
                <a:spcPts val="0"/>
              </a:spcBef>
              <a:buNone/>
              <a:defRPr lang="ru-RU" sz="1800" b="1" cap="all" spc="0" baseline="0">
                <a:solidFill>
                  <a:schemeClr val="accent6"/>
                </a:solidFill>
                <a:latin typeface="Arial" panose="020B0604020202020204" pitchFamily="34" charset="0"/>
                <a:cs typeface="Arial" panose="020B0604020202020204" pitchFamily="34" charset="0"/>
              </a:defRPr>
            </a:lvl1pPr>
            <a:lvl2pPr marL="457200" indent="0">
              <a:buNone/>
              <a:defRPr lang="ru-RU" sz="2000" b="1"/>
            </a:lvl2pPr>
            <a:lvl3pPr marL="914400" indent="0">
              <a:buNone/>
              <a:defRPr lang="ru-RU" sz="1800" b="1"/>
            </a:lvl3pPr>
            <a:lvl4pPr marL="1371600" indent="0">
              <a:buNone/>
              <a:defRPr lang="ru-RU" sz="1600" b="1"/>
            </a:lvl4pPr>
            <a:lvl5pPr marL="1828800" indent="0">
              <a:buNone/>
              <a:defRPr lang="ru-RU" sz="1600" b="1"/>
            </a:lvl5pPr>
            <a:lvl6pPr marL="2286000" indent="0">
              <a:buNone/>
              <a:defRPr lang="ru-RU" sz="1600" b="1"/>
            </a:lvl6pPr>
            <a:lvl7pPr marL="2743200" indent="0">
              <a:buNone/>
              <a:defRPr lang="ru-RU" sz="1600" b="1"/>
            </a:lvl7pPr>
            <a:lvl8pPr marL="3200400" indent="0">
              <a:buNone/>
              <a:defRPr lang="ru-RU" sz="1600" b="1"/>
            </a:lvl8pPr>
            <a:lvl9pPr marL="3657600" indent="0">
              <a:buNone/>
              <a:defRPr lang="ru-RU" sz="1600" b="1"/>
            </a:lvl9pPr>
          </a:lstStyle>
          <a:p>
            <a:pPr lvl="0" rtl="0"/>
            <a:r>
              <a:rPr lang="ru-RU"/>
              <a:t>МММ ГГГГ</a:t>
            </a:r>
          </a:p>
        </p:txBody>
      </p:sp>
      <p:sp>
        <p:nvSpPr>
          <p:cNvPr id="33" name="Текст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rtlCol="0" anchor="ctr">
            <a:noAutofit/>
          </a:bodyPr>
          <a:lstStyle>
            <a:lvl1pPr marL="0" indent="0" algn="ctr">
              <a:lnSpc>
                <a:spcPct val="100000"/>
              </a:lnSpc>
              <a:spcBef>
                <a:spcPts val="0"/>
              </a:spcBef>
              <a:buNone/>
              <a:defRPr lang="ru-RU" sz="1800" b="1" cap="all" spc="0" baseline="0">
                <a:solidFill>
                  <a:schemeClr val="accent6"/>
                </a:solidFill>
                <a:latin typeface="Arial" panose="020B0604020202020204" pitchFamily="34" charset="0"/>
                <a:cs typeface="Arial" panose="020B0604020202020204" pitchFamily="34" charset="0"/>
              </a:defRPr>
            </a:lvl1pPr>
            <a:lvl2pPr marL="457200" indent="0">
              <a:buNone/>
              <a:defRPr lang="ru-RU" sz="2000" b="1"/>
            </a:lvl2pPr>
            <a:lvl3pPr marL="914400" indent="0">
              <a:buNone/>
              <a:defRPr lang="ru-RU" sz="1800" b="1"/>
            </a:lvl3pPr>
            <a:lvl4pPr marL="1371600" indent="0">
              <a:buNone/>
              <a:defRPr lang="ru-RU" sz="1600" b="1"/>
            </a:lvl4pPr>
            <a:lvl5pPr marL="1828800" indent="0">
              <a:buNone/>
              <a:defRPr lang="ru-RU" sz="1600" b="1"/>
            </a:lvl5pPr>
            <a:lvl6pPr marL="2286000" indent="0">
              <a:buNone/>
              <a:defRPr lang="ru-RU" sz="1600" b="1"/>
            </a:lvl6pPr>
            <a:lvl7pPr marL="2743200" indent="0">
              <a:buNone/>
              <a:defRPr lang="ru-RU" sz="1600" b="1"/>
            </a:lvl7pPr>
            <a:lvl8pPr marL="3200400" indent="0">
              <a:buNone/>
              <a:defRPr lang="ru-RU" sz="1600" b="1"/>
            </a:lvl8pPr>
            <a:lvl9pPr marL="3657600" indent="0">
              <a:buNone/>
              <a:defRPr lang="ru-RU" sz="1600" b="1"/>
            </a:lvl9pPr>
          </a:lstStyle>
          <a:p>
            <a:pPr lvl="0" rtl="0"/>
            <a:r>
              <a:rPr lang="ru-RU"/>
              <a:t>МММ ГГГГ</a:t>
            </a:r>
          </a:p>
        </p:txBody>
      </p:sp>
      <p:sp>
        <p:nvSpPr>
          <p:cNvPr id="34" name="Текст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rtlCol="0" anchor="ctr">
            <a:noAutofit/>
          </a:bodyPr>
          <a:lstStyle>
            <a:lvl1pPr marL="0" indent="0" algn="ctr">
              <a:lnSpc>
                <a:spcPct val="100000"/>
              </a:lnSpc>
              <a:spcBef>
                <a:spcPts val="0"/>
              </a:spcBef>
              <a:buNone/>
              <a:defRPr lang="ru-RU" sz="1800" b="1" cap="all" spc="0" baseline="0">
                <a:solidFill>
                  <a:schemeClr val="accent6"/>
                </a:solidFill>
                <a:latin typeface="Arial" panose="020B0604020202020204" pitchFamily="34" charset="0"/>
                <a:cs typeface="Arial" panose="020B0604020202020204" pitchFamily="34" charset="0"/>
              </a:defRPr>
            </a:lvl1pPr>
            <a:lvl2pPr marL="457200" indent="0">
              <a:buNone/>
              <a:defRPr lang="ru-RU" sz="2000" b="1"/>
            </a:lvl2pPr>
            <a:lvl3pPr marL="914400" indent="0">
              <a:buNone/>
              <a:defRPr lang="ru-RU" sz="1800" b="1"/>
            </a:lvl3pPr>
            <a:lvl4pPr marL="1371600" indent="0">
              <a:buNone/>
              <a:defRPr lang="ru-RU" sz="1600" b="1"/>
            </a:lvl4pPr>
            <a:lvl5pPr marL="1828800" indent="0">
              <a:buNone/>
              <a:defRPr lang="ru-RU" sz="1600" b="1"/>
            </a:lvl5pPr>
            <a:lvl6pPr marL="2286000" indent="0">
              <a:buNone/>
              <a:defRPr lang="ru-RU" sz="1600" b="1"/>
            </a:lvl6pPr>
            <a:lvl7pPr marL="2743200" indent="0">
              <a:buNone/>
              <a:defRPr lang="ru-RU" sz="1600" b="1"/>
            </a:lvl7pPr>
            <a:lvl8pPr marL="3200400" indent="0">
              <a:buNone/>
              <a:defRPr lang="ru-RU" sz="1600" b="1"/>
            </a:lvl8pPr>
            <a:lvl9pPr marL="3657600" indent="0">
              <a:buNone/>
              <a:defRPr lang="ru-RU" sz="1600" b="1"/>
            </a:lvl9pPr>
          </a:lstStyle>
          <a:p>
            <a:pPr lvl="0" rtl="0"/>
            <a:r>
              <a:rPr lang="ru-RU"/>
              <a:t>МММ ГГГГ</a:t>
            </a:r>
          </a:p>
        </p:txBody>
      </p:sp>
      <p:sp>
        <p:nvSpPr>
          <p:cNvPr id="35" name="Текст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rtlCol="0" anchor="ctr">
            <a:noAutofit/>
          </a:bodyPr>
          <a:lstStyle>
            <a:lvl1pPr marL="0" indent="0" algn="ctr">
              <a:lnSpc>
                <a:spcPct val="100000"/>
              </a:lnSpc>
              <a:spcBef>
                <a:spcPts val="0"/>
              </a:spcBef>
              <a:buNone/>
              <a:defRPr lang="ru-RU" sz="1800" b="1" cap="all" spc="0" baseline="0">
                <a:solidFill>
                  <a:schemeClr val="accent6"/>
                </a:solidFill>
                <a:latin typeface="Arial" panose="020B0604020202020204" pitchFamily="34" charset="0"/>
                <a:cs typeface="Arial" panose="020B0604020202020204" pitchFamily="34" charset="0"/>
              </a:defRPr>
            </a:lvl1pPr>
            <a:lvl2pPr marL="457200" indent="0">
              <a:buNone/>
              <a:defRPr lang="ru-RU" sz="2000" b="1"/>
            </a:lvl2pPr>
            <a:lvl3pPr marL="914400" indent="0">
              <a:buNone/>
              <a:defRPr lang="ru-RU" sz="1800" b="1"/>
            </a:lvl3pPr>
            <a:lvl4pPr marL="1371600" indent="0">
              <a:buNone/>
              <a:defRPr lang="ru-RU" sz="1600" b="1"/>
            </a:lvl4pPr>
            <a:lvl5pPr marL="1828800" indent="0">
              <a:buNone/>
              <a:defRPr lang="ru-RU" sz="1600" b="1"/>
            </a:lvl5pPr>
            <a:lvl6pPr marL="2286000" indent="0">
              <a:buNone/>
              <a:defRPr lang="ru-RU" sz="1600" b="1"/>
            </a:lvl6pPr>
            <a:lvl7pPr marL="2743200" indent="0">
              <a:buNone/>
              <a:defRPr lang="ru-RU" sz="1600" b="1"/>
            </a:lvl7pPr>
            <a:lvl8pPr marL="3200400" indent="0">
              <a:buNone/>
              <a:defRPr lang="ru-RU" sz="1600" b="1"/>
            </a:lvl8pPr>
            <a:lvl9pPr marL="3657600" indent="0">
              <a:buNone/>
              <a:defRPr lang="ru-RU" sz="1600" b="1"/>
            </a:lvl9pPr>
          </a:lstStyle>
          <a:p>
            <a:pPr lvl="0" rtl="0"/>
            <a:r>
              <a:rPr lang="ru-RU"/>
              <a:t>МММ ГГГГ</a:t>
            </a:r>
          </a:p>
        </p:txBody>
      </p:sp>
      <p:sp>
        <p:nvSpPr>
          <p:cNvPr id="36" name="Текст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rtlCol="0" anchor="t" anchorCtr="0">
            <a:noAutofit/>
          </a:bodyPr>
          <a:lstStyle>
            <a:lvl1pPr marL="0" indent="0" algn="ctr">
              <a:spcBef>
                <a:spcPts val="0"/>
              </a:spcBef>
              <a:buNone/>
              <a:defRPr lang="ru-RU" sz="1500"/>
            </a:lvl1pPr>
          </a:lstStyle>
          <a:p>
            <a:pPr lvl="0" rtl="0"/>
            <a:r>
              <a:rPr lang="ru-RU"/>
              <a:t>Образец текста</a:t>
            </a:r>
          </a:p>
        </p:txBody>
      </p:sp>
      <p:sp>
        <p:nvSpPr>
          <p:cNvPr id="37" name="Текст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rtlCol="0" anchor="t" anchorCtr="0">
            <a:noAutofit/>
          </a:bodyPr>
          <a:lstStyle>
            <a:lvl1pPr marL="0" indent="0" algn="ctr">
              <a:spcBef>
                <a:spcPts val="0"/>
              </a:spcBef>
              <a:buNone/>
              <a:defRPr lang="ru-RU" sz="1500"/>
            </a:lvl1pPr>
          </a:lstStyle>
          <a:p>
            <a:pPr lvl="0" rtl="0"/>
            <a:r>
              <a:rPr lang="ru-RU"/>
              <a:t>Образец текста</a:t>
            </a:r>
          </a:p>
        </p:txBody>
      </p:sp>
      <p:sp>
        <p:nvSpPr>
          <p:cNvPr id="38" name="Текст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rtlCol="0" anchor="t" anchorCtr="0">
            <a:noAutofit/>
          </a:bodyPr>
          <a:lstStyle>
            <a:lvl1pPr marL="0" indent="0" algn="ctr">
              <a:spcBef>
                <a:spcPts val="0"/>
              </a:spcBef>
              <a:buNone/>
              <a:defRPr lang="ru-RU" sz="1500"/>
            </a:lvl1pPr>
          </a:lstStyle>
          <a:p>
            <a:pPr lvl="0" rtl="0"/>
            <a:r>
              <a:rPr lang="ru-RU"/>
              <a:t>Образец текста</a:t>
            </a:r>
          </a:p>
        </p:txBody>
      </p:sp>
      <p:sp>
        <p:nvSpPr>
          <p:cNvPr id="39" name="Текст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rtlCol="0" anchor="t" anchorCtr="0">
            <a:noAutofit/>
          </a:bodyPr>
          <a:lstStyle>
            <a:lvl1pPr marL="0" indent="0" algn="ctr">
              <a:spcBef>
                <a:spcPts val="0"/>
              </a:spcBef>
              <a:buNone/>
              <a:defRPr lang="ru-RU" sz="1500"/>
            </a:lvl1pPr>
          </a:lstStyle>
          <a:p>
            <a:pPr lvl="0" rtl="0"/>
            <a:r>
              <a:rPr lang="ru-RU"/>
              <a:t>Образец текста</a:t>
            </a:r>
          </a:p>
        </p:txBody>
      </p:sp>
      <p:sp>
        <p:nvSpPr>
          <p:cNvPr id="40" name="Текст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rtlCol="0" anchor="t" anchorCtr="0">
            <a:noAutofit/>
          </a:bodyPr>
          <a:lstStyle>
            <a:lvl1pPr marL="0" indent="0" algn="ctr">
              <a:spcBef>
                <a:spcPts val="0"/>
              </a:spcBef>
              <a:buNone/>
              <a:defRPr lang="ru-RU" sz="1500"/>
            </a:lvl1pPr>
          </a:lstStyle>
          <a:p>
            <a:pPr lvl="0" rtl="0"/>
            <a:r>
              <a:rPr lang="ru-RU"/>
              <a:t>Образец текста</a:t>
            </a:r>
          </a:p>
        </p:txBody>
      </p:sp>
      <p:cxnSp>
        <p:nvCxnSpPr>
          <p:cNvPr id="42" name="Прямая соединительная линия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33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20" name="Заголовок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rtlCol="0">
            <a:noAutofit/>
          </a:bodyPr>
          <a:lstStyle>
            <a:lvl1pPr algn="l">
              <a:lnSpc>
                <a:spcPct val="100000"/>
              </a:lnSpc>
              <a:defRPr lang="ru-RU"/>
            </a:lvl1pPr>
          </a:lstStyle>
          <a:p>
            <a:pPr rtl="0"/>
            <a:r>
              <a:rPr lang="ru-RU"/>
              <a:t>Образец заголовка</a:t>
            </a:r>
          </a:p>
        </p:txBody>
      </p:sp>
      <p:sp>
        <p:nvSpPr>
          <p:cNvPr id="11" name="Изображение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defPPr>
              <a:defRPr lang="ru-RU"/>
            </a:defPPr>
          </a:lstStyle>
          <a:p>
            <a:pPr rtl="0"/>
            <a:endParaRPr lang="ru-RU" dirty="0"/>
          </a:p>
        </p:txBody>
      </p:sp>
      <p:pic>
        <p:nvPicPr>
          <p:cNvPr id="13" name="Изображение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a:xfrm>
            <a:off x="1703311" y="-2784"/>
            <a:ext cx="1734410" cy="5167313"/>
          </a:xfrm>
          <a:prstGeom prst="rect">
            <a:avLst/>
          </a:prstGeom>
        </p:spPr>
      </p:pic>
      <p:sp>
        <p:nvSpPr>
          <p:cNvPr id="39" name="Полилиния: фигура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defPPr>
              <a:defRPr lang="ru-RU"/>
            </a:defPPr>
          </a:lstStyle>
          <a:p>
            <a:pPr rtl="0"/>
            <a:endParaRPr lang="ru-RU" dirty="0"/>
          </a:p>
        </p:txBody>
      </p:sp>
      <p:sp>
        <p:nvSpPr>
          <p:cNvPr id="17" name="Изображение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defPPr>
              <a:defRPr lang="ru-RU"/>
            </a:defPPr>
          </a:lstStyle>
          <a:p>
            <a:pPr rtl="0"/>
            <a:endParaRPr lang="ru-RU" dirty="0"/>
          </a:p>
        </p:txBody>
      </p:sp>
      <p:pic>
        <p:nvPicPr>
          <p:cNvPr id="19" name="Изображение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a:xfrm>
            <a:off x="1718457" y="3440504"/>
            <a:ext cx="1719263" cy="1724025"/>
          </a:xfrm>
          <a:prstGeom prst="rect">
            <a:avLst/>
          </a:prstGeom>
        </p:spPr>
      </p:pic>
      <p:sp>
        <p:nvSpPr>
          <p:cNvPr id="3" name="Текст 2"/>
          <p:cNvSpPr>
            <a:spLocks noGrp="1"/>
          </p:cNvSpPr>
          <p:nvPr>
            <p:ph type="body" idx="1"/>
          </p:nvPr>
        </p:nvSpPr>
        <p:spPr>
          <a:xfrm>
            <a:off x="3977640" y="2330704"/>
            <a:ext cx="3822192" cy="411480"/>
          </a:xfrm>
        </p:spPr>
        <p:txBody>
          <a:bodyPr rtlCol="0" anchor="t">
            <a:noAutofit/>
          </a:bodyPr>
          <a:lstStyle>
            <a:lvl1pPr marL="0" indent="0">
              <a:spcBef>
                <a:spcPts val="0"/>
              </a:spcBef>
              <a:buNone/>
              <a:defRPr lang="ru-RU" sz="1800" b="1" cap="all" baseline="0">
                <a:latin typeface="Arial" panose="020B0604020202020204" pitchFamily="34" charset="0"/>
                <a:cs typeface="Arial" panose="020B0604020202020204" pitchFamily="34" charset="0"/>
              </a:defRPr>
            </a:lvl1pPr>
            <a:lvl2pPr marL="457200" indent="0">
              <a:buNone/>
              <a:defRPr lang="ru-RU" sz="2000" b="1"/>
            </a:lvl2pPr>
            <a:lvl3pPr marL="914400" indent="0">
              <a:buNone/>
              <a:defRPr lang="ru-RU" sz="1800" b="1"/>
            </a:lvl3pPr>
            <a:lvl4pPr marL="1371600" indent="0">
              <a:buNone/>
              <a:defRPr lang="ru-RU" sz="1600" b="1"/>
            </a:lvl4pPr>
            <a:lvl5pPr marL="1828800" indent="0">
              <a:buNone/>
              <a:defRPr lang="ru-RU" sz="1600" b="1"/>
            </a:lvl5pPr>
            <a:lvl6pPr marL="2286000" indent="0">
              <a:buNone/>
              <a:defRPr lang="ru-RU" sz="1600" b="1"/>
            </a:lvl6pPr>
            <a:lvl7pPr marL="2743200" indent="0">
              <a:buNone/>
              <a:defRPr lang="ru-RU" sz="1600" b="1"/>
            </a:lvl7pPr>
            <a:lvl8pPr marL="3200400" indent="0">
              <a:buNone/>
              <a:defRPr lang="ru-RU" sz="1600" b="1"/>
            </a:lvl8pPr>
            <a:lvl9pPr marL="3657600" indent="0">
              <a:buNone/>
              <a:defRPr lang="ru-RU" sz="1600" b="1"/>
            </a:lvl9pPr>
          </a:lstStyle>
          <a:p>
            <a:pPr lvl="0" rtl="0"/>
            <a:r>
              <a:rPr lang="ru-RU"/>
              <a:t>Образец текста</a:t>
            </a:r>
          </a:p>
        </p:txBody>
      </p:sp>
      <p:sp>
        <p:nvSpPr>
          <p:cNvPr id="4" name="Объект 3"/>
          <p:cNvSpPr>
            <a:spLocks noGrp="1"/>
          </p:cNvSpPr>
          <p:nvPr>
            <p:ph sz="half" idx="2"/>
          </p:nvPr>
        </p:nvSpPr>
        <p:spPr>
          <a:xfrm>
            <a:off x="3685032" y="2877312"/>
            <a:ext cx="3741928" cy="3684588"/>
          </a:xfrm>
        </p:spPr>
        <p:txBody>
          <a:bodyPr lIns="45720" rIns="45720" bIns="45720" rtlCol="0">
            <a:noAutofit/>
          </a:bodyPr>
          <a:lstStyle>
            <a:lvl1pPr>
              <a:defRPr lang="ru-RU" sz="1500"/>
            </a:lvl1pPr>
            <a:lvl2pPr>
              <a:defRPr lang="ru-RU" sz="1300"/>
            </a:lvl2pPr>
            <a:lvl3pPr>
              <a:defRPr lang="ru-RU" sz="1200"/>
            </a:lvl3pPr>
            <a:lvl4pPr>
              <a:defRPr lang="ru-RU" sz="1200"/>
            </a:lvl4pPr>
            <a:lvl5pPr>
              <a:defRPr lang="ru-RU" sz="1200"/>
            </a:lvl5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p>
        </p:txBody>
      </p:sp>
      <p:sp>
        <p:nvSpPr>
          <p:cNvPr id="5" name="Текст 4"/>
          <p:cNvSpPr>
            <a:spLocks noGrp="1"/>
          </p:cNvSpPr>
          <p:nvPr>
            <p:ph type="body" sz="quarter" idx="3"/>
          </p:nvPr>
        </p:nvSpPr>
        <p:spPr>
          <a:xfrm>
            <a:off x="8046720" y="2330704"/>
            <a:ext cx="3822192" cy="411480"/>
          </a:xfrm>
        </p:spPr>
        <p:txBody>
          <a:bodyPr rtlCol="0" anchor="t">
            <a:noAutofit/>
          </a:bodyPr>
          <a:lstStyle>
            <a:lvl1pPr marL="0" indent="0">
              <a:spcBef>
                <a:spcPts val="0"/>
              </a:spcBef>
              <a:buNone/>
              <a:defRPr lang="ru-RU" sz="1800" b="1" cap="all" baseline="0">
                <a:latin typeface="Arial" panose="020B0604020202020204" pitchFamily="34" charset="0"/>
                <a:cs typeface="Arial" panose="020B0604020202020204" pitchFamily="34" charset="0"/>
              </a:defRPr>
            </a:lvl1pPr>
            <a:lvl2pPr marL="457200" indent="0">
              <a:buNone/>
              <a:defRPr lang="ru-RU" sz="2000" b="1"/>
            </a:lvl2pPr>
            <a:lvl3pPr marL="914400" indent="0">
              <a:buNone/>
              <a:defRPr lang="ru-RU" sz="1800" b="1"/>
            </a:lvl3pPr>
            <a:lvl4pPr marL="1371600" indent="0">
              <a:buNone/>
              <a:defRPr lang="ru-RU" sz="1600" b="1"/>
            </a:lvl4pPr>
            <a:lvl5pPr marL="1828800" indent="0">
              <a:buNone/>
              <a:defRPr lang="ru-RU" sz="1600" b="1"/>
            </a:lvl5pPr>
            <a:lvl6pPr marL="2286000" indent="0">
              <a:buNone/>
              <a:defRPr lang="ru-RU" sz="1600" b="1"/>
            </a:lvl6pPr>
            <a:lvl7pPr marL="2743200" indent="0">
              <a:buNone/>
              <a:defRPr lang="ru-RU" sz="1600" b="1"/>
            </a:lvl7pPr>
            <a:lvl8pPr marL="3200400" indent="0">
              <a:buNone/>
              <a:defRPr lang="ru-RU" sz="1600" b="1"/>
            </a:lvl8pPr>
            <a:lvl9pPr marL="3657600" indent="0">
              <a:buNone/>
              <a:defRPr lang="ru-RU" sz="1600" b="1"/>
            </a:lvl9pPr>
          </a:lstStyle>
          <a:p>
            <a:pPr lvl="0" rtl="0"/>
            <a:r>
              <a:rPr lang="ru-RU"/>
              <a:t>Образец текста</a:t>
            </a:r>
          </a:p>
        </p:txBody>
      </p:sp>
      <p:sp>
        <p:nvSpPr>
          <p:cNvPr id="6" name="Объект 5"/>
          <p:cNvSpPr>
            <a:spLocks noGrp="1"/>
          </p:cNvSpPr>
          <p:nvPr>
            <p:ph sz="quarter" idx="4"/>
          </p:nvPr>
        </p:nvSpPr>
        <p:spPr>
          <a:xfrm>
            <a:off x="7754112" y="2877312"/>
            <a:ext cx="3741928" cy="3684588"/>
          </a:xfrm>
        </p:spPr>
        <p:txBody>
          <a:bodyPr lIns="45720" rIns="45720" bIns="45720" rtlCol="0">
            <a:noAutofit/>
          </a:bodyPr>
          <a:lstStyle>
            <a:lvl1pPr>
              <a:defRPr lang="ru-RU" sz="1500"/>
            </a:lvl1pPr>
            <a:lvl2pPr>
              <a:defRPr lang="ru-RU" sz="1300"/>
            </a:lvl2pPr>
            <a:lvl3pPr>
              <a:defRPr lang="ru-RU" sz="1200"/>
            </a:lvl3pPr>
            <a:lvl4pPr>
              <a:defRPr lang="ru-RU" sz="1200"/>
            </a:lvl4pPr>
            <a:lvl5pPr>
              <a:defRPr lang="ru-RU" sz="1200"/>
            </a:lvl5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p>
        </p:txBody>
      </p:sp>
      <p:sp>
        <p:nvSpPr>
          <p:cNvPr id="9" name="Номер слайда 8"/>
          <p:cNvSpPr>
            <a:spLocks noGrp="1"/>
          </p:cNvSpPr>
          <p:nvPr>
            <p:ph type="sldNum" sz="quarter" idx="12"/>
          </p:nvPr>
        </p:nvSpPr>
        <p:spPr/>
        <p:txBody>
          <a:bodyPr rtlCol="0">
            <a:noAutofit/>
          </a:bodyPr>
          <a:lstStyle>
            <a:defPPr>
              <a:defRPr lang="ru-RU"/>
            </a:defPPr>
          </a:lstStyle>
          <a:p>
            <a:pPr rtl="0"/>
            <a:fld id="{48F63A3B-78C7-47BE-AE5E-E10140E04643}" type="slidenum">
              <a:rPr lang="ru-RU" dirty="0"/>
              <a:t>‹#›</a:t>
            </a:fld>
            <a:endParaRPr lang="ru-RU" dirty="0"/>
          </a:p>
        </p:txBody>
      </p:sp>
    </p:spTree>
    <p:extLst>
      <p:ext uri="{BB962C8B-B14F-4D97-AF65-F5344CB8AC3E}">
        <p14:creationId xmlns:p14="http://schemas.microsoft.com/office/powerpoint/2010/main" val="3871031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столбц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rtlCol="0">
            <a:noAutofit/>
          </a:bodyPr>
          <a:lstStyle>
            <a:lvl1pPr>
              <a:lnSpc>
                <a:spcPct val="100000"/>
              </a:lnSpc>
              <a:defRPr lang="ru-RU"/>
            </a:lvl1pPr>
          </a:lstStyle>
          <a:p>
            <a:pPr rtl="0"/>
            <a:r>
              <a:rPr lang="ru-RU"/>
              <a:t>Образец заголовка</a:t>
            </a:r>
          </a:p>
        </p:txBody>
      </p:sp>
      <p:sp>
        <p:nvSpPr>
          <p:cNvPr id="4" name="Нижний колонтитул 3">
            <a:extLst>
              <a:ext uri="{FF2B5EF4-FFF2-40B4-BE49-F238E27FC236}">
                <a16:creationId xmlns:a16="http://schemas.microsoft.com/office/drawing/2014/main" id="{317B5E29-6335-83BC-FA01-FAE422D2658B}"/>
              </a:ext>
            </a:extLst>
          </p:cNvPr>
          <p:cNvSpPr>
            <a:spLocks noGrp="1"/>
          </p:cNvSpPr>
          <p:nvPr>
            <p:ph type="ftr" sz="quarter" idx="11"/>
          </p:nvPr>
        </p:nvSpPr>
        <p:spPr/>
        <p:txBody>
          <a:bodyPr rtlCol="0">
            <a:noAutofit/>
          </a:bodyPr>
          <a:lstStyle>
            <a:defPPr>
              <a:defRPr lang="ru-RU"/>
            </a:defPPr>
          </a:lstStyle>
          <a:p>
            <a:pPr rtl="0"/>
            <a:r>
              <a:rPr lang="ru-RU"/>
              <a:t>Заголовок презентации</a:t>
            </a:r>
            <a:endParaRPr lang="ru-RU" dirty="0"/>
          </a:p>
        </p:txBody>
      </p:sp>
      <p:sp>
        <p:nvSpPr>
          <p:cNvPr id="5" name="Номер слайда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rtlCol="0">
            <a:noAutofit/>
          </a:bodyPr>
          <a:lstStyle>
            <a:defPPr>
              <a:defRPr lang="ru-RU"/>
            </a:defPPr>
          </a:lstStyle>
          <a:p>
            <a:pPr rtl="0"/>
            <a:fld id="{48F63A3B-78C7-47BE-AE5E-E10140E04643}" type="slidenum">
              <a:rPr lang="ru-RU" smtClean="0"/>
              <a:pPr/>
              <a:t>‹#›</a:t>
            </a:fld>
            <a:endParaRPr lang="ru-RU" dirty="0"/>
          </a:p>
        </p:txBody>
      </p:sp>
      <p:sp>
        <p:nvSpPr>
          <p:cNvPr id="46" name="Текст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rtlCol="0" anchor="t">
            <a:noAutofit/>
          </a:bodyPr>
          <a:lstStyle>
            <a:lvl1pPr marL="0" indent="0" algn="ctr">
              <a:lnSpc>
                <a:spcPct val="100000"/>
              </a:lnSpc>
              <a:spcBef>
                <a:spcPts val="0"/>
              </a:spcBef>
              <a:buNone/>
              <a:defRPr lang="ru-RU" sz="1800" b="1" cap="all" spc="0" baseline="0">
                <a:solidFill>
                  <a:schemeClr val="accent6"/>
                </a:solidFill>
                <a:latin typeface="Arial" panose="020B0604020202020204" pitchFamily="34" charset="0"/>
                <a:cs typeface="Arial" panose="020B0604020202020204" pitchFamily="34" charset="0"/>
              </a:defRPr>
            </a:lvl1pPr>
            <a:lvl2pPr marL="457200" indent="0">
              <a:buNone/>
              <a:defRPr lang="ru-RU" sz="2000" b="1"/>
            </a:lvl2pPr>
            <a:lvl3pPr marL="914400" indent="0">
              <a:buNone/>
              <a:defRPr lang="ru-RU" sz="1800" b="1"/>
            </a:lvl3pPr>
            <a:lvl4pPr marL="1371600" indent="0">
              <a:buNone/>
              <a:defRPr lang="ru-RU" sz="1600" b="1"/>
            </a:lvl4pPr>
            <a:lvl5pPr marL="1828800" indent="0">
              <a:buNone/>
              <a:defRPr lang="ru-RU" sz="1600" b="1"/>
            </a:lvl5pPr>
            <a:lvl6pPr marL="2286000" indent="0">
              <a:buNone/>
              <a:defRPr lang="ru-RU" sz="1600" b="1"/>
            </a:lvl6pPr>
            <a:lvl7pPr marL="2743200" indent="0">
              <a:buNone/>
              <a:defRPr lang="ru-RU" sz="1600" b="1"/>
            </a:lvl7pPr>
            <a:lvl8pPr marL="3200400" indent="0">
              <a:buNone/>
              <a:defRPr lang="ru-RU" sz="1600" b="1"/>
            </a:lvl8pPr>
            <a:lvl9pPr marL="3657600" indent="0">
              <a:buNone/>
              <a:defRPr lang="ru-RU" sz="1600" b="1"/>
            </a:lvl9pPr>
          </a:lstStyle>
          <a:p>
            <a:pPr lvl="0" rtl="0"/>
            <a:r>
              <a:rPr lang="ru-RU"/>
              <a:t>Образец текста</a:t>
            </a:r>
          </a:p>
        </p:txBody>
      </p:sp>
      <p:sp>
        <p:nvSpPr>
          <p:cNvPr id="64" name="Рисунок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rtlCol="0" anchor="ctr">
            <a:noAutofit/>
          </a:bodyPr>
          <a:lstStyle>
            <a:lvl1pPr marL="0" indent="0" algn="ctr">
              <a:buNone/>
              <a:defRPr lang="ru-RU" sz="900"/>
            </a:lvl1pPr>
          </a:lstStyle>
          <a:p>
            <a:pPr rtl="0"/>
            <a:r>
              <a:rPr lang="ru-RU"/>
              <a:t>Вставка рисунка</a:t>
            </a:r>
            <a:endParaRPr lang="ru-RU" dirty="0"/>
          </a:p>
        </p:txBody>
      </p:sp>
      <p:sp>
        <p:nvSpPr>
          <p:cNvPr id="52" name="Текст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rtlCol="0" anchor="t">
            <a:noAutofit/>
          </a:bodyPr>
          <a:lstStyle>
            <a:lvl1pPr marL="347472" indent="-347472" algn="l">
              <a:spcBef>
                <a:spcPts val="360"/>
              </a:spcBef>
              <a:buFont typeface="Arial" panose="020B0604020202020204" pitchFamily="34" charset="0"/>
              <a:buChar char="•"/>
              <a:defRPr lang="ru-RU" sz="1500"/>
            </a:lvl1pPr>
          </a:lstStyle>
          <a:p>
            <a:pPr lvl="0" rtl="0"/>
            <a:r>
              <a:rPr lang="ru-RU"/>
              <a:t>Образец текста</a:t>
            </a:r>
          </a:p>
        </p:txBody>
      </p:sp>
      <p:sp>
        <p:nvSpPr>
          <p:cNvPr id="49" name="Текст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rtlCol="0" anchor="t">
            <a:noAutofit/>
          </a:bodyPr>
          <a:lstStyle>
            <a:lvl1pPr marL="0" indent="0" algn="ctr">
              <a:lnSpc>
                <a:spcPct val="100000"/>
              </a:lnSpc>
              <a:spcBef>
                <a:spcPts val="0"/>
              </a:spcBef>
              <a:buNone/>
              <a:defRPr lang="ru-RU" sz="1800" b="1" cap="all" spc="0" baseline="0">
                <a:solidFill>
                  <a:schemeClr val="accent6"/>
                </a:solidFill>
                <a:latin typeface="Arial" panose="020B0604020202020204" pitchFamily="34" charset="0"/>
                <a:cs typeface="Arial" panose="020B0604020202020204" pitchFamily="34" charset="0"/>
              </a:defRPr>
            </a:lvl1pPr>
            <a:lvl2pPr marL="457200" indent="0">
              <a:buNone/>
              <a:defRPr lang="ru-RU" sz="2000" b="1"/>
            </a:lvl2pPr>
            <a:lvl3pPr marL="914400" indent="0">
              <a:buNone/>
              <a:defRPr lang="ru-RU" sz="1800" b="1"/>
            </a:lvl3pPr>
            <a:lvl4pPr marL="1371600" indent="0">
              <a:buNone/>
              <a:defRPr lang="ru-RU" sz="1600" b="1"/>
            </a:lvl4pPr>
            <a:lvl5pPr marL="1828800" indent="0">
              <a:buNone/>
              <a:defRPr lang="ru-RU" sz="1600" b="1"/>
            </a:lvl5pPr>
            <a:lvl6pPr marL="2286000" indent="0">
              <a:buNone/>
              <a:defRPr lang="ru-RU" sz="1600" b="1"/>
            </a:lvl6pPr>
            <a:lvl7pPr marL="2743200" indent="0">
              <a:buNone/>
              <a:defRPr lang="ru-RU" sz="1600" b="1"/>
            </a:lvl7pPr>
            <a:lvl8pPr marL="3200400" indent="0">
              <a:buNone/>
              <a:defRPr lang="ru-RU" sz="1600" b="1"/>
            </a:lvl8pPr>
            <a:lvl9pPr marL="3657600" indent="0">
              <a:buNone/>
              <a:defRPr lang="ru-RU" sz="1600" b="1"/>
            </a:lvl9pPr>
          </a:lstStyle>
          <a:p>
            <a:pPr lvl="0" rtl="0"/>
            <a:r>
              <a:rPr lang="ru-RU"/>
              <a:t>Образец текста</a:t>
            </a:r>
          </a:p>
        </p:txBody>
      </p:sp>
      <p:sp>
        <p:nvSpPr>
          <p:cNvPr id="66" name="Рисунок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rtlCol="0" anchor="ctr">
            <a:noAutofit/>
          </a:bodyPr>
          <a:lstStyle>
            <a:lvl1pPr marL="0" indent="0" algn="ctr">
              <a:buNone/>
              <a:defRPr lang="ru-RU" sz="900"/>
            </a:lvl1pPr>
          </a:lstStyle>
          <a:p>
            <a:pPr rtl="0"/>
            <a:r>
              <a:rPr lang="ru-RU"/>
              <a:t>Вставка рисунка</a:t>
            </a:r>
            <a:endParaRPr lang="ru-RU" dirty="0"/>
          </a:p>
        </p:txBody>
      </p:sp>
      <p:sp>
        <p:nvSpPr>
          <p:cNvPr id="60" name="Текст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rtlCol="0" anchor="t">
            <a:noAutofit/>
          </a:bodyPr>
          <a:lstStyle>
            <a:lvl1pPr marL="347472" indent="-347472" algn="l">
              <a:spcBef>
                <a:spcPts val="360"/>
              </a:spcBef>
              <a:buFont typeface="Arial" panose="020B0604020202020204" pitchFamily="34" charset="0"/>
              <a:buChar char="•"/>
              <a:defRPr lang="ru-RU" sz="1500"/>
            </a:lvl1pPr>
          </a:lstStyle>
          <a:p>
            <a:pPr lvl="0" rtl="0"/>
            <a:r>
              <a:rPr lang="ru-RU"/>
              <a:t>Образец текста</a:t>
            </a:r>
          </a:p>
        </p:txBody>
      </p:sp>
      <p:sp>
        <p:nvSpPr>
          <p:cNvPr id="50" name="Текст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rtlCol="0" anchor="t">
            <a:noAutofit/>
          </a:bodyPr>
          <a:lstStyle>
            <a:lvl1pPr marL="0" indent="0" algn="ctr">
              <a:lnSpc>
                <a:spcPct val="100000"/>
              </a:lnSpc>
              <a:spcBef>
                <a:spcPts val="0"/>
              </a:spcBef>
              <a:buNone/>
              <a:defRPr lang="ru-RU" sz="1800" b="1" cap="all" spc="0" baseline="0">
                <a:solidFill>
                  <a:schemeClr val="accent6"/>
                </a:solidFill>
                <a:latin typeface="Arial" panose="020B0604020202020204" pitchFamily="34" charset="0"/>
                <a:cs typeface="Arial" panose="020B0604020202020204" pitchFamily="34" charset="0"/>
              </a:defRPr>
            </a:lvl1pPr>
            <a:lvl2pPr marL="457200" indent="0">
              <a:buNone/>
              <a:defRPr lang="ru-RU" sz="2000" b="1"/>
            </a:lvl2pPr>
            <a:lvl3pPr marL="914400" indent="0">
              <a:buNone/>
              <a:defRPr lang="ru-RU" sz="1800" b="1"/>
            </a:lvl3pPr>
            <a:lvl4pPr marL="1371600" indent="0">
              <a:buNone/>
              <a:defRPr lang="ru-RU" sz="1600" b="1"/>
            </a:lvl4pPr>
            <a:lvl5pPr marL="1828800" indent="0">
              <a:buNone/>
              <a:defRPr lang="ru-RU" sz="1600" b="1"/>
            </a:lvl5pPr>
            <a:lvl6pPr marL="2286000" indent="0">
              <a:buNone/>
              <a:defRPr lang="ru-RU" sz="1600" b="1"/>
            </a:lvl6pPr>
            <a:lvl7pPr marL="2743200" indent="0">
              <a:buNone/>
              <a:defRPr lang="ru-RU" sz="1600" b="1"/>
            </a:lvl7pPr>
            <a:lvl8pPr marL="3200400" indent="0">
              <a:buNone/>
              <a:defRPr lang="ru-RU" sz="1600" b="1"/>
            </a:lvl8pPr>
            <a:lvl9pPr marL="3657600" indent="0">
              <a:buNone/>
              <a:defRPr lang="ru-RU" sz="1600" b="1"/>
            </a:lvl9pPr>
          </a:lstStyle>
          <a:p>
            <a:pPr lvl="0" rtl="0"/>
            <a:r>
              <a:rPr lang="ru-RU"/>
              <a:t>Образец текста</a:t>
            </a:r>
          </a:p>
        </p:txBody>
      </p:sp>
      <p:sp>
        <p:nvSpPr>
          <p:cNvPr id="65" name="Рисунок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rtlCol="0" anchor="ctr">
            <a:noAutofit/>
          </a:bodyPr>
          <a:lstStyle>
            <a:lvl1pPr marL="0" indent="0" algn="ctr">
              <a:buNone/>
              <a:defRPr lang="ru-RU" sz="900"/>
            </a:lvl1pPr>
          </a:lstStyle>
          <a:p>
            <a:pPr rtl="0"/>
            <a:r>
              <a:rPr lang="ru-RU"/>
              <a:t>Вставка рисунка</a:t>
            </a:r>
            <a:endParaRPr lang="ru-RU" dirty="0"/>
          </a:p>
        </p:txBody>
      </p:sp>
      <p:sp>
        <p:nvSpPr>
          <p:cNvPr id="61" name="Текст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rtlCol="0" anchor="t">
            <a:noAutofit/>
          </a:bodyPr>
          <a:lstStyle>
            <a:lvl1pPr marL="347472" indent="-347472" algn="l">
              <a:spcBef>
                <a:spcPts val="360"/>
              </a:spcBef>
              <a:buFont typeface="Arial" panose="020B0604020202020204" pitchFamily="34" charset="0"/>
              <a:buChar char="•"/>
              <a:defRPr lang="ru-RU" sz="1500"/>
            </a:lvl1pPr>
          </a:lstStyle>
          <a:p>
            <a:pPr lvl="0" rtl="0"/>
            <a:r>
              <a:rPr lang="ru-RU"/>
              <a:t>Образец текста</a:t>
            </a:r>
          </a:p>
        </p:txBody>
      </p:sp>
    </p:spTree>
    <p:extLst>
      <p:ext uri="{BB962C8B-B14F-4D97-AF65-F5344CB8AC3E}">
        <p14:creationId xmlns:p14="http://schemas.microsoft.com/office/powerpoint/2010/main" val="1268954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Сводка">
    <p:spTree>
      <p:nvGrpSpPr>
        <p:cNvPr id="1" name=""/>
        <p:cNvGrpSpPr/>
        <p:nvPr/>
      </p:nvGrpSpPr>
      <p:grpSpPr>
        <a:xfrm>
          <a:off x="0" y="0"/>
          <a:ext cx="0" cy="0"/>
          <a:chOff x="0" y="0"/>
          <a:chExt cx="0" cy="0"/>
        </a:xfrm>
      </p:grpSpPr>
      <p:sp>
        <p:nvSpPr>
          <p:cNvPr id="24" name="Изображение 2" descr="preencoded.png">
            <a:extLst>
              <a:ext uri="{FF2B5EF4-FFF2-40B4-BE49-F238E27FC236}">
                <a16:creationId xmlns:a16="http://schemas.microsoft.com/office/drawing/2014/main" id="{ABC388A2-FFC7-1A87-02FB-C97B50161FD3}"/>
              </a:ext>
            </a:extLst>
          </p:cNvPr>
          <p:cNvSpPr/>
          <p:nvPr/>
        </p:nvSpPr>
        <p:spPr>
          <a:xfrm>
            <a:off x="8758238"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defPPr>
              <a:defRPr lang="ru-RU"/>
            </a:defPPr>
          </a:lstStyle>
          <a:p>
            <a:pPr rtl="0"/>
            <a:endParaRPr lang="ru-RU" dirty="0"/>
          </a:p>
        </p:txBody>
      </p:sp>
      <p:sp>
        <p:nvSpPr>
          <p:cNvPr id="25" name="Изображение 3" descr="preencoded.png">
            <a:extLst>
              <a:ext uri="{FF2B5EF4-FFF2-40B4-BE49-F238E27FC236}">
                <a16:creationId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defPPr>
              <a:defRPr lang="ru-RU"/>
            </a:defPPr>
          </a:lstStyle>
          <a:p>
            <a:pPr rtl="0"/>
            <a:endParaRPr lang="ru-RU" dirty="0"/>
          </a:p>
        </p:txBody>
      </p:sp>
      <p:sp>
        <p:nvSpPr>
          <p:cNvPr id="26" name="Изображение 4" descr="preencoded.png">
            <a:extLst>
              <a:ext uri="{FF2B5EF4-FFF2-40B4-BE49-F238E27FC236}">
                <a16:creationId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defPPr>
              <a:defRPr lang="ru-RU"/>
            </a:defPPr>
          </a:lstStyle>
          <a:p>
            <a:pPr rtl="0"/>
            <a:endParaRPr lang="ru-RU" dirty="0"/>
          </a:p>
        </p:txBody>
      </p:sp>
      <p:sp>
        <p:nvSpPr>
          <p:cNvPr id="53" name="Изображение 7" descr="preencoded.png">
            <a:extLst>
              <a:ext uri="{FF2B5EF4-FFF2-40B4-BE49-F238E27FC236}">
                <a16:creationId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defPPr>
              <a:defRPr lang="ru-RU"/>
            </a:defPPr>
          </a:lstStyle>
          <a:p>
            <a:pPr rtl="0"/>
            <a:endParaRPr lang="ru-RU" dirty="0"/>
          </a:p>
        </p:txBody>
      </p:sp>
      <p:pic>
        <p:nvPicPr>
          <p:cNvPr id="21" name="Изображение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a:xfrm>
            <a:off x="9991886" y="3441269"/>
            <a:ext cx="2200114" cy="2200114"/>
          </a:xfrm>
          <a:prstGeom prst="rect">
            <a:avLst/>
          </a:prstGeom>
        </p:spPr>
      </p:pic>
      <p:sp>
        <p:nvSpPr>
          <p:cNvPr id="54" name="Изображение 2" descr="preencoded.png">
            <a:extLst>
              <a:ext uri="{FF2B5EF4-FFF2-40B4-BE49-F238E27FC236}">
                <a16:creationId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defPPr>
              <a:defRPr lang="ru-RU"/>
            </a:defPPr>
          </a:lstStyle>
          <a:p>
            <a:pPr rtl="0"/>
            <a:endParaRPr lang="ru-RU" dirty="0"/>
          </a:p>
        </p:txBody>
      </p:sp>
      <p:sp>
        <p:nvSpPr>
          <p:cNvPr id="2" name="Заголовок 1"/>
          <p:cNvSpPr>
            <a:spLocks noGrp="1"/>
          </p:cNvSpPr>
          <p:nvPr>
            <p:ph type="title"/>
          </p:nvPr>
        </p:nvSpPr>
        <p:spPr>
          <a:xfrm>
            <a:off x="1508760" y="1883664"/>
            <a:ext cx="6766560" cy="768096"/>
          </a:xfrm>
        </p:spPr>
        <p:txBody>
          <a:bodyPr rtlCol="0">
            <a:noAutofit/>
          </a:bodyPr>
          <a:lstStyle>
            <a:lvl1pPr algn="l">
              <a:lnSpc>
                <a:spcPct val="100000"/>
              </a:lnSpc>
              <a:defRPr lang="ru-RU" b="1"/>
            </a:lvl1pPr>
          </a:lstStyle>
          <a:p>
            <a:pPr rtl="0"/>
            <a:r>
              <a:rPr lang="ru-RU"/>
              <a:t>Образец заголовка</a:t>
            </a:r>
          </a:p>
        </p:txBody>
      </p:sp>
      <p:sp>
        <p:nvSpPr>
          <p:cNvPr id="3" name="Объект 2"/>
          <p:cNvSpPr>
            <a:spLocks noGrp="1"/>
          </p:cNvSpPr>
          <p:nvPr>
            <p:ph idx="1"/>
          </p:nvPr>
        </p:nvSpPr>
        <p:spPr>
          <a:xfrm>
            <a:off x="1508760" y="2837688"/>
            <a:ext cx="5879592" cy="2700528"/>
          </a:xfrm>
        </p:spPr>
        <p:txBody>
          <a:bodyPr rtlCol="0">
            <a:noAutofit/>
          </a:bodyPr>
          <a:lstStyle>
            <a:lvl1pPr marL="0" indent="0">
              <a:buNone/>
              <a:defRPr lang="ru-RU" sz="1500"/>
            </a:lvl1pPr>
            <a:lvl2pPr>
              <a:defRPr lang="ru-RU" sz="1500"/>
            </a:lvl2pPr>
            <a:lvl3pPr>
              <a:defRPr lang="ru-RU" sz="1500"/>
            </a:lvl3pPr>
            <a:lvl4pPr>
              <a:defRPr lang="ru-RU" sz="1500"/>
            </a:lvl4pPr>
            <a:lvl5pPr>
              <a:defRPr lang="ru-RU" sz="1500"/>
            </a:lvl5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p>
        </p:txBody>
      </p:sp>
      <p:sp>
        <p:nvSpPr>
          <p:cNvPr id="6" name="Номер слайда 5"/>
          <p:cNvSpPr>
            <a:spLocks noGrp="1"/>
          </p:cNvSpPr>
          <p:nvPr>
            <p:ph type="sldNum" sz="quarter" idx="12"/>
          </p:nvPr>
        </p:nvSpPr>
        <p:spPr/>
        <p:txBody>
          <a:bodyPr rtlCol="0">
            <a:noAutofit/>
          </a:bodyPr>
          <a:lstStyle>
            <a:defPPr>
              <a:defRPr lang="ru-RU"/>
            </a:defPPr>
          </a:lstStyle>
          <a:p>
            <a:pPr rtl="0"/>
            <a:fld id="{48F63A3B-78C7-47BE-AE5E-E10140E04643}" type="slidenum">
              <a:rPr lang="ru-RU" dirty="0"/>
              <a:t>‹#›</a:t>
            </a:fld>
            <a:endParaRPr lang="ru-RU" dirty="0"/>
          </a:p>
        </p:txBody>
      </p:sp>
      <p:sp>
        <p:nvSpPr>
          <p:cNvPr id="4" name="Нижний колонтитул 3">
            <a:extLst>
              <a:ext uri="{FF2B5EF4-FFF2-40B4-BE49-F238E27FC236}">
                <a16:creationId xmlns:a16="http://schemas.microsoft.com/office/drawing/2014/main" id="{E1F9FD95-086F-282B-820C-8CDAD4A6EEB6}"/>
              </a:ext>
            </a:extLst>
          </p:cNvPr>
          <p:cNvSpPr>
            <a:spLocks noGrp="1"/>
          </p:cNvSpPr>
          <p:nvPr>
            <p:ph type="ftr" sz="quarter" idx="13"/>
          </p:nvPr>
        </p:nvSpPr>
        <p:spPr/>
        <p:txBody>
          <a:bodyPr rtlCol="0"/>
          <a:lstStyle>
            <a:defPPr>
              <a:defRPr lang="ru-RU"/>
            </a:defPPr>
          </a:lstStyle>
          <a:p>
            <a:pPr rtl="0"/>
            <a:r>
              <a:rPr lang="ru-RU"/>
              <a:t>Заголовок презентации</a:t>
            </a:r>
            <a:endParaRPr lang="ru-RU" dirty="0"/>
          </a:p>
        </p:txBody>
      </p:sp>
    </p:spTree>
    <p:extLst>
      <p:ext uri="{BB962C8B-B14F-4D97-AF65-F5344CB8AC3E}">
        <p14:creationId xmlns:p14="http://schemas.microsoft.com/office/powerpoint/2010/main" val="4248485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Заключение">
    <p:bg>
      <p:bgPr>
        <a:solidFill>
          <a:schemeClr val="accent6"/>
        </a:solidFill>
        <a:effectLst/>
      </p:bgPr>
    </p:bg>
    <p:spTree>
      <p:nvGrpSpPr>
        <p:cNvPr id="1" name=""/>
        <p:cNvGrpSpPr/>
        <p:nvPr/>
      </p:nvGrpSpPr>
      <p:grpSpPr>
        <a:xfrm>
          <a:off x="0" y="0"/>
          <a:ext cx="0" cy="0"/>
          <a:chOff x="0" y="0"/>
          <a:chExt cx="0" cy="0"/>
        </a:xfrm>
      </p:grpSpPr>
      <p:sp>
        <p:nvSpPr>
          <p:cNvPr id="13" name="Полилиния: Фигура 12">
            <a:extLst>
              <a:ext uri="{FF2B5EF4-FFF2-40B4-BE49-F238E27FC236}">
                <a16:creationId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ru-RU"/>
            </a:defPPr>
          </a:lstStyle>
          <a:p>
            <a:pPr lvl="0" rtl="0"/>
            <a:endParaRPr lang="ru-RU" dirty="0">
              <a:solidFill>
                <a:schemeClr val="tx1"/>
              </a:solidFill>
            </a:endParaRPr>
          </a:p>
        </p:txBody>
      </p:sp>
      <p:sp>
        <p:nvSpPr>
          <p:cNvPr id="19" name="Полилиния: фигура 18" descr="preencoded.png">
            <a:extLst>
              <a:ext uri="{FF2B5EF4-FFF2-40B4-BE49-F238E27FC236}">
                <a16:creationId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defPPr>
              <a:defRPr lang="ru-RU"/>
            </a:defPPr>
          </a:lstStyle>
          <a:p>
            <a:pPr rtl="0"/>
            <a:endParaRPr lang="ru-RU" dirty="0"/>
          </a:p>
        </p:txBody>
      </p:sp>
      <p:pic>
        <p:nvPicPr>
          <p:cNvPr id="9" name="Изображение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a:xfrm>
            <a:off x="8737234" y="-25041"/>
            <a:ext cx="3432191" cy="3432191"/>
          </a:xfrm>
          <a:prstGeom prst="rect">
            <a:avLst/>
          </a:prstGeom>
        </p:spPr>
      </p:pic>
      <p:sp>
        <p:nvSpPr>
          <p:cNvPr id="2" name="Заголовок 1"/>
          <p:cNvSpPr>
            <a:spLocks noGrp="1"/>
          </p:cNvSpPr>
          <p:nvPr>
            <p:ph type="ctrTitle"/>
          </p:nvPr>
        </p:nvSpPr>
        <p:spPr>
          <a:xfrm>
            <a:off x="1527048" y="1975104"/>
            <a:ext cx="4169664" cy="667512"/>
          </a:xfrm>
        </p:spPr>
        <p:txBody>
          <a:bodyPr tIns="0" rtlCol="0" anchor="ctr">
            <a:noAutofit/>
          </a:bodyPr>
          <a:lstStyle>
            <a:lvl1pPr algn="l">
              <a:defRPr lang="ru-RU" sz="4400"/>
            </a:lvl1pPr>
          </a:lstStyle>
          <a:p>
            <a:pPr rtl="0"/>
            <a:r>
              <a:rPr lang="ru-RU"/>
              <a:t>Образец заголовка</a:t>
            </a:r>
          </a:p>
        </p:txBody>
      </p:sp>
      <p:sp>
        <p:nvSpPr>
          <p:cNvPr id="3" name="Подзаголовок 2"/>
          <p:cNvSpPr>
            <a:spLocks noGrp="1"/>
          </p:cNvSpPr>
          <p:nvPr>
            <p:ph type="subTitle" idx="1"/>
          </p:nvPr>
        </p:nvSpPr>
        <p:spPr>
          <a:xfrm>
            <a:off x="1545336" y="2846832"/>
            <a:ext cx="4169664" cy="2176272"/>
          </a:xfrm>
        </p:spPr>
        <p:txBody>
          <a:bodyPr lIns="91440" tIns="0" rIns="91440" bIns="0" rtlCol="0">
            <a:noAutofit/>
          </a:bodyPr>
          <a:lstStyle>
            <a:lvl1pPr marL="0" indent="0" algn="l">
              <a:spcBef>
                <a:spcPts val="576"/>
              </a:spcBef>
              <a:buNone/>
              <a:defRPr lang="ru-RU" sz="2400"/>
            </a:lvl1pPr>
            <a:lvl2pPr marL="457200" indent="0" algn="ctr">
              <a:buNone/>
              <a:defRPr lang="ru-RU" sz="2000"/>
            </a:lvl2pPr>
            <a:lvl3pPr marL="914400" indent="0" algn="ctr">
              <a:buNone/>
              <a:defRPr lang="ru-RU" sz="1800"/>
            </a:lvl3pPr>
            <a:lvl4pPr marL="1371600" indent="0" algn="ctr">
              <a:buNone/>
              <a:defRPr lang="ru-RU" sz="1600"/>
            </a:lvl4pPr>
            <a:lvl5pPr marL="1828800" indent="0" algn="ctr">
              <a:buNone/>
              <a:defRPr lang="ru-RU" sz="1600"/>
            </a:lvl5pPr>
            <a:lvl6pPr marL="2286000" indent="0" algn="ctr">
              <a:buNone/>
              <a:defRPr lang="ru-RU" sz="1600"/>
            </a:lvl6pPr>
            <a:lvl7pPr marL="2743200" indent="0" algn="ctr">
              <a:buNone/>
              <a:defRPr lang="ru-RU" sz="1600"/>
            </a:lvl7pPr>
            <a:lvl8pPr marL="3200400" indent="0" algn="ctr">
              <a:buNone/>
              <a:defRPr lang="ru-RU" sz="1600"/>
            </a:lvl8pPr>
            <a:lvl9pPr marL="3657600" indent="0" algn="ctr">
              <a:buNone/>
              <a:defRPr lang="ru-RU" sz="1600"/>
            </a:lvl9pPr>
          </a:lstStyle>
          <a:p>
            <a:pPr rtl="0"/>
            <a:r>
              <a:rPr lang="ru-RU"/>
              <a:t>Образец подзаголовка</a:t>
            </a:r>
          </a:p>
        </p:txBody>
      </p:sp>
    </p:spTree>
    <p:extLst>
      <p:ext uri="{BB962C8B-B14F-4D97-AF65-F5344CB8AC3E}">
        <p14:creationId xmlns:p14="http://schemas.microsoft.com/office/powerpoint/2010/main" val="2372898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
        <p:nvSpPr>
          <p:cNvPr id="9" name="Изображение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defPPr>
              <a:defRPr lang="ru-RU"/>
            </a:defPPr>
          </a:lstStyle>
          <a:p>
            <a:pPr rtl="0"/>
            <a:endParaRPr lang="ru-RU" dirty="0"/>
          </a:p>
        </p:txBody>
      </p:sp>
      <p:pic>
        <p:nvPicPr>
          <p:cNvPr id="11" name="Изображение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p:blipFill>
        <p:spPr>
          <a:xfrm>
            <a:off x="1703311" y="-2784"/>
            <a:ext cx="1734410" cy="5167313"/>
          </a:xfrm>
          <a:prstGeom prst="rect">
            <a:avLst/>
          </a:prstGeom>
        </p:spPr>
      </p:pic>
      <p:sp>
        <p:nvSpPr>
          <p:cNvPr id="13" name="Полилиния: фигура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defPPr>
              <a:defRPr lang="ru-RU"/>
            </a:defPPr>
          </a:lstStyle>
          <a:p>
            <a:pPr rtl="0"/>
            <a:endParaRPr lang="ru-RU" dirty="0"/>
          </a:p>
        </p:txBody>
      </p:sp>
      <p:sp>
        <p:nvSpPr>
          <p:cNvPr id="15" name="Изображение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defPPr>
              <a:defRPr lang="ru-RU"/>
            </a:defPPr>
          </a:lstStyle>
          <a:p>
            <a:pPr rtl="0"/>
            <a:endParaRPr lang="ru-RU" dirty="0"/>
          </a:p>
        </p:txBody>
      </p:sp>
      <p:pic>
        <p:nvPicPr>
          <p:cNvPr id="17" name="Изображение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a:xfrm>
            <a:off x="1718457" y="3440504"/>
            <a:ext cx="1719263" cy="1724025"/>
          </a:xfrm>
          <a:prstGeom prst="rect">
            <a:avLst/>
          </a:prstGeom>
        </p:spPr>
      </p:pic>
      <p:sp>
        <p:nvSpPr>
          <p:cNvPr id="6" name="Нижний колонтитул 5"/>
          <p:cNvSpPr>
            <a:spLocks noGrp="1"/>
          </p:cNvSpPr>
          <p:nvPr>
            <p:ph type="ftr" sz="quarter" idx="11"/>
          </p:nvPr>
        </p:nvSpPr>
        <p:spPr/>
        <p:txBody>
          <a:bodyPr rtlCol="0"/>
          <a:lstStyle>
            <a:defPPr>
              <a:defRPr lang="ru-RU"/>
            </a:defPPr>
          </a:lstStyle>
          <a:p>
            <a:pPr rtl="0"/>
            <a:r>
              <a:rPr lang="ru-RU"/>
              <a:t>Заголовок презентации</a:t>
            </a:r>
            <a:endParaRPr lang="ru-RU" dirty="0"/>
          </a:p>
        </p:txBody>
      </p:sp>
      <p:sp>
        <p:nvSpPr>
          <p:cNvPr id="7" name="Номер слайда 6"/>
          <p:cNvSpPr>
            <a:spLocks noGrp="1"/>
          </p:cNvSpPr>
          <p:nvPr>
            <p:ph type="sldNum" sz="quarter" idx="12"/>
          </p:nvPr>
        </p:nvSpPr>
        <p:spPr/>
        <p:txBody>
          <a:bodyPr rtlCol="0"/>
          <a:lstStyle>
            <a:defPPr>
              <a:defRPr lang="ru-RU"/>
            </a:defPPr>
          </a:lstStyle>
          <a:p>
            <a:pPr rtl="0"/>
            <a:fld id="{48F63A3B-78C7-47BE-AE5E-E10140E04643}" type="slidenum">
              <a:rPr lang="ru-RU" dirty="0"/>
              <a:t>‹#›</a:t>
            </a:fld>
            <a:endParaRPr lang="ru-RU" dirty="0"/>
          </a:p>
        </p:txBody>
      </p:sp>
      <p:sp>
        <p:nvSpPr>
          <p:cNvPr id="18" name="Заголовок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rtlCol="0">
            <a:noAutofit/>
          </a:bodyPr>
          <a:lstStyle>
            <a:lvl1pPr algn="l">
              <a:lnSpc>
                <a:spcPct val="100000"/>
              </a:lnSpc>
              <a:defRPr lang="ru-RU"/>
            </a:lvl1pPr>
          </a:lstStyle>
          <a:p>
            <a:pPr rtl="0"/>
            <a:r>
              <a:rPr lang="ru-RU"/>
              <a:t>Образец заголовка</a:t>
            </a:r>
          </a:p>
        </p:txBody>
      </p:sp>
      <p:sp>
        <p:nvSpPr>
          <p:cNvPr id="19" name="Объект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rtlCol="0">
            <a:noAutofit/>
          </a:bodyPr>
          <a:lstStyle>
            <a:lvl1pPr>
              <a:defRPr lang="ru-RU" sz="1500"/>
            </a:lvl1pPr>
            <a:lvl2pPr>
              <a:defRPr lang="ru-RU" sz="1300"/>
            </a:lvl2pPr>
            <a:lvl3pPr>
              <a:defRPr lang="ru-RU" sz="1200"/>
            </a:lvl3pPr>
            <a:lvl4pPr>
              <a:defRPr lang="ru-RU" sz="1200"/>
            </a:lvl4pPr>
            <a:lvl5pPr>
              <a:defRPr lang="ru-RU" sz="1200"/>
            </a:lvl5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p>
        </p:txBody>
      </p:sp>
      <p:sp>
        <p:nvSpPr>
          <p:cNvPr id="20" name="Объект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rtlCol="0">
            <a:noAutofit/>
          </a:bodyPr>
          <a:lstStyle>
            <a:lvl1pPr>
              <a:defRPr lang="ru-RU" sz="1500"/>
            </a:lvl1pPr>
            <a:lvl2pPr>
              <a:defRPr lang="ru-RU" sz="1300"/>
            </a:lvl2pPr>
            <a:lvl3pPr>
              <a:defRPr lang="ru-RU" sz="1200"/>
            </a:lvl3pPr>
            <a:lvl4pPr>
              <a:defRPr lang="ru-RU" sz="1200"/>
            </a:lvl4pPr>
            <a:lvl5pPr>
              <a:defRPr lang="ru-RU" sz="1200"/>
            </a:lvl5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p>
        </p:txBody>
      </p:sp>
    </p:spTree>
    <p:extLst>
      <p:ext uri="{BB962C8B-B14F-4D97-AF65-F5344CB8AC3E}">
        <p14:creationId xmlns:p14="http://schemas.microsoft.com/office/powerpoint/2010/main" val="4250832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7" name="Полилиния: Фигура 6">
            <a:extLst>
              <a:ext uri="{FF2B5EF4-FFF2-40B4-BE49-F238E27FC236}">
                <a16:creationId xmlns:a16="http://schemas.microsoft.com/office/drawing/2014/main" id="{2C6B5F91-ABF5-D0B6-E43F-40CEDC3A6DF8}"/>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ru-RU"/>
            </a:defPPr>
          </a:lstStyle>
          <a:p>
            <a:pPr lvl="0" rtl="0"/>
            <a:endParaRPr lang="ru-RU" dirty="0">
              <a:solidFill>
                <a:schemeClr val="tx1"/>
              </a:solidFill>
            </a:endParaRPr>
          </a:p>
        </p:txBody>
      </p:sp>
      <p:sp>
        <p:nvSpPr>
          <p:cNvPr id="9" name="Полилиния: фигура 8">
            <a:extLst>
              <a:ext uri="{FF2B5EF4-FFF2-40B4-BE49-F238E27FC236}">
                <a16:creationId xmlns:a16="http://schemas.microsoft.com/office/drawing/2014/main" id="{A52D64F1-27B6-A1E5-4F44-A6029FAB307B}"/>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ru-RU"/>
            </a:defPPr>
          </a:lstStyle>
          <a:p>
            <a:pPr lvl="0" rtl="0"/>
            <a:endParaRPr lang="ru-RU" dirty="0">
              <a:solidFill>
                <a:schemeClr val="tx1"/>
              </a:solidFill>
            </a:endParaRPr>
          </a:p>
        </p:txBody>
      </p:sp>
      <p:sp>
        <p:nvSpPr>
          <p:cNvPr id="2" name="Заголовок 1"/>
          <p:cNvSpPr>
            <a:spLocks noGrp="1"/>
          </p:cNvSpPr>
          <p:nvPr>
            <p:ph type="title"/>
          </p:nvPr>
        </p:nvSpPr>
        <p:spPr/>
        <p:txBody>
          <a:bodyPr rtlCol="0"/>
          <a:lstStyle>
            <a:defPPr>
              <a:defRPr lang="ru-RU"/>
            </a:defPPr>
          </a:lstStyle>
          <a:p>
            <a:pPr rtl="0"/>
            <a:r>
              <a:rPr lang="ru-RU"/>
              <a:t>Образец заголовка</a:t>
            </a:r>
            <a:endParaRPr lang="ru-RU" dirty="0"/>
          </a:p>
        </p:txBody>
      </p:sp>
      <p:sp>
        <p:nvSpPr>
          <p:cNvPr id="4" name="Нижний колонтитул 3"/>
          <p:cNvSpPr>
            <a:spLocks noGrp="1"/>
          </p:cNvSpPr>
          <p:nvPr>
            <p:ph type="ftr" sz="quarter" idx="11"/>
          </p:nvPr>
        </p:nvSpPr>
        <p:spPr/>
        <p:txBody>
          <a:bodyPr rtlCol="0"/>
          <a:lstStyle>
            <a:defPPr>
              <a:defRPr lang="ru-RU"/>
            </a:defPPr>
          </a:lstStyle>
          <a:p>
            <a:pPr rtl="0"/>
            <a:r>
              <a:rPr lang="ru-RU"/>
              <a:t>Заголовок презентации</a:t>
            </a:r>
            <a:endParaRPr lang="ru-RU" dirty="0"/>
          </a:p>
        </p:txBody>
      </p:sp>
      <p:sp>
        <p:nvSpPr>
          <p:cNvPr id="5" name="Номер слайда 4"/>
          <p:cNvSpPr>
            <a:spLocks noGrp="1"/>
          </p:cNvSpPr>
          <p:nvPr>
            <p:ph type="sldNum" sz="quarter" idx="12"/>
          </p:nvPr>
        </p:nvSpPr>
        <p:spPr/>
        <p:txBody>
          <a:bodyPr rtlCol="0"/>
          <a:lstStyle>
            <a:defPPr>
              <a:defRPr lang="ru-RU"/>
            </a:defPPr>
          </a:lstStyle>
          <a:p>
            <a:pPr rtl="0"/>
            <a:fld id="{48F63A3B-78C7-47BE-AE5E-E10140E04643}" type="slidenum">
              <a:rPr lang="ru-RU" dirty="0"/>
              <a:t>‹#›</a:t>
            </a:fld>
            <a:endParaRPr lang="ru-RU" dirty="0"/>
          </a:p>
        </p:txBody>
      </p:sp>
    </p:spTree>
    <p:extLst>
      <p:ext uri="{BB962C8B-B14F-4D97-AF65-F5344CB8AC3E}">
        <p14:creationId xmlns:p14="http://schemas.microsoft.com/office/powerpoint/2010/main" val="2071868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6" name="Полилиния: Фигура 5">
            <a:extLst>
              <a:ext uri="{FF2B5EF4-FFF2-40B4-BE49-F238E27FC236}">
                <a16:creationId xmlns:a16="http://schemas.microsoft.com/office/drawing/2014/main" id="{A626DE4B-D4E5-B36A-89FA-7C0E87AFC31D}"/>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ru-RU"/>
            </a:defPPr>
          </a:lstStyle>
          <a:p>
            <a:pPr lvl="0" rtl="0"/>
            <a:endParaRPr lang="ru-RU" dirty="0">
              <a:solidFill>
                <a:schemeClr val="tx1"/>
              </a:solidFill>
            </a:endParaRPr>
          </a:p>
        </p:txBody>
      </p:sp>
      <p:sp>
        <p:nvSpPr>
          <p:cNvPr id="8" name="Полилиния: фигура 7">
            <a:extLst>
              <a:ext uri="{FF2B5EF4-FFF2-40B4-BE49-F238E27FC236}">
                <a16:creationId xmlns:a16="http://schemas.microsoft.com/office/drawing/2014/main" id="{95243571-BE64-3777-F992-88FC43A60537}"/>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ru-RU"/>
            </a:defPPr>
          </a:lstStyle>
          <a:p>
            <a:pPr lvl="0" rtl="0"/>
            <a:endParaRPr lang="ru-RU" dirty="0">
              <a:solidFill>
                <a:schemeClr val="tx1"/>
              </a:solidFill>
            </a:endParaRPr>
          </a:p>
        </p:txBody>
      </p:sp>
      <p:sp>
        <p:nvSpPr>
          <p:cNvPr id="3" name="Нижний колонтитул 2"/>
          <p:cNvSpPr>
            <a:spLocks noGrp="1"/>
          </p:cNvSpPr>
          <p:nvPr>
            <p:ph type="ftr" sz="quarter" idx="11"/>
          </p:nvPr>
        </p:nvSpPr>
        <p:spPr/>
        <p:txBody>
          <a:bodyPr rtlCol="0"/>
          <a:lstStyle>
            <a:defPPr>
              <a:defRPr lang="ru-RU"/>
            </a:defPPr>
          </a:lstStyle>
          <a:p>
            <a:pPr rtl="0"/>
            <a:r>
              <a:rPr lang="ru-RU"/>
              <a:t>Заголовок презентации</a:t>
            </a:r>
            <a:endParaRPr lang="ru-RU" dirty="0"/>
          </a:p>
        </p:txBody>
      </p:sp>
      <p:sp>
        <p:nvSpPr>
          <p:cNvPr id="4" name="Номер слайда 3"/>
          <p:cNvSpPr>
            <a:spLocks noGrp="1"/>
          </p:cNvSpPr>
          <p:nvPr>
            <p:ph type="sldNum" sz="quarter" idx="12"/>
          </p:nvPr>
        </p:nvSpPr>
        <p:spPr/>
        <p:txBody>
          <a:bodyPr rtlCol="0"/>
          <a:lstStyle>
            <a:defPPr>
              <a:defRPr lang="ru-RU"/>
            </a:defPPr>
          </a:lstStyle>
          <a:p>
            <a:pPr rtl="0"/>
            <a:fld id="{48F63A3B-78C7-47BE-AE5E-E10140E04643}" type="slidenum">
              <a:rPr lang="ru-RU" dirty="0"/>
              <a:t>‹#›</a:t>
            </a:fld>
            <a:endParaRPr lang="ru-RU" dirty="0"/>
          </a:p>
        </p:txBody>
      </p:sp>
    </p:spTree>
    <p:extLst>
      <p:ext uri="{BB962C8B-B14F-4D97-AF65-F5344CB8AC3E}">
        <p14:creationId xmlns:p14="http://schemas.microsoft.com/office/powerpoint/2010/main" val="1581182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11" name="Полилиния: Фигура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ru-RU"/>
            </a:defPPr>
          </a:lstStyle>
          <a:p>
            <a:pPr lvl="0" rtl="0"/>
            <a:endParaRPr lang="ru-RU" dirty="0">
              <a:solidFill>
                <a:schemeClr val="tx1"/>
              </a:solidFill>
            </a:endParaRPr>
          </a:p>
        </p:txBody>
      </p:sp>
      <p:sp>
        <p:nvSpPr>
          <p:cNvPr id="2" name="Заголовок 1"/>
          <p:cNvSpPr>
            <a:spLocks noGrp="1"/>
          </p:cNvSpPr>
          <p:nvPr>
            <p:ph type="title"/>
          </p:nvPr>
        </p:nvSpPr>
        <p:spPr>
          <a:xfrm>
            <a:off x="839788" y="457200"/>
            <a:ext cx="3932237" cy="1600200"/>
          </a:xfrm>
        </p:spPr>
        <p:txBody>
          <a:bodyPr rtlCol="0" anchor="b"/>
          <a:lstStyle>
            <a:lvl1pPr>
              <a:defRPr lang="ru-RU" sz="3200"/>
            </a:lvl1pPr>
          </a:lstStyle>
          <a:p>
            <a:pPr rtl="0"/>
            <a:r>
              <a:rPr lang="ru-RU"/>
              <a:t>Образец заголовка</a:t>
            </a:r>
            <a:endParaRPr lang="ru-RU" dirty="0"/>
          </a:p>
        </p:txBody>
      </p:sp>
      <p:sp>
        <p:nvSpPr>
          <p:cNvPr id="3" name="Объект 2"/>
          <p:cNvSpPr>
            <a:spLocks noGrp="1"/>
          </p:cNvSpPr>
          <p:nvPr>
            <p:ph idx="1"/>
          </p:nvPr>
        </p:nvSpPr>
        <p:spPr>
          <a:xfrm>
            <a:off x="5183188" y="987425"/>
            <a:ext cx="6172200" cy="4873625"/>
          </a:xfrm>
        </p:spPr>
        <p:txBody>
          <a:bodyPr rtlCol="0"/>
          <a:lstStyle>
            <a:lvl1pPr>
              <a:defRPr lang="ru-RU" sz="3200"/>
            </a:lvl1pPr>
            <a:lvl2pPr>
              <a:defRPr lang="ru-RU" sz="2800"/>
            </a:lvl2pPr>
            <a:lvl3pPr>
              <a:defRPr lang="ru-RU" sz="2400"/>
            </a:lvl3pPr>
            <a:lvl4pPr>
              <a:defRPr lang="ru-RU" sz="2000"/>
            </a:lvl4pPr>
            <a:lvl5pPr>
              <a:defRPr lang="ru-RU" sz="2000"/>
            </a:lvl5pPr>
            <a:lvl6pPr>
              <a:defRPr lang="ru-RU" sz="2000"/>
            </a:lvl6pPr>
            <a:lvl7pPr>
              <a:defRPr lang="ru-RU" sz="2000"/>
            </a:lvl7pPr>
            <a:lvl8pPr>
              <a:defRPr lang="ru-RU" sz="2000"/>
            </a:lvl8pPr>
            <a:lvl9pPr>
              <a:defRPr lang="ru-RU" sz="200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RU" dirty="0"/>
          </a:p>
        </p:txBody>
      </p:sp>
      <p:sp>
        <p:nvSpPr>
          <p:cNvPr id="4" name="Текст 3"/>
          <p:cNvSpPr>
            <a:spLocks noGrp="1"/>
          </p:cNvSpPr>
          <p:nvPr>
            <p:ph type="body" sz="half" idx="2"/>
          </p:nvPr>
        </p:nvSpPr>
        <p:spPr>
          <a:xfrm>
            <a:off x="839788" y="2057400"/>
            <a:ext cx="3932237" cy="3811588"/>
          </a:xfrm>
        </p:spPr>
        <p:txBody>
          <a:bodyPr rtlCol="0"/>
          <a:lstStyle>
            <a:lvl1pPr marL="0" indent="0">
              <a:buNone/>
              <a:defRPr lang="ru-RU" sz="1600"/>
            </a:lvl1pPr>
            <a:lvl2pPr marL="457200" indent="0">
              <a:buNone/>
              <a:defRPr lang="ru-RU" sz="1400"/>
            </a:lvl2pPr>
            <a:lvl3pPr marL="914400" indent="0">
              <a:buNone/>
              <a:defRPr lang="ru-RU" sz="1200"/>
            </a:lvl3pPr>
            <a:lvl4pPr marL="1371600" indent="0">
              <a:buNone/>
              <a:defRPr lang="ru-RU" sz="1000"/>
            </a:lvl4pPr>
            <a:lvl5pPr marL="1828800" indent="0">
              <a:buNone/>
              <a:defRPr lang="ru-RU" sz="1000"/>
            </a:lvl5pPr>
            <a:lvl6pPr marL="2286000" indent="0">
              <a:buNone/>
              <a:defRPr lang="ru-RU" sz="1000"/>
            </a:lvl6pPr>
            <a:lvl7pPr marL="2743200" indent="0">
              <a:buNone/>
              <a:defRPr lang="ru-RU" sz="1000"/>
            </a:lvl7pPr>
            <a:lvl8pPr marL="3200400" indent="0">
              <a:buNone/>
              <a:defRPr lang="ru-RU" sz="1000"/>
            </a:lvl8pPr>
            <a:lvl9pPr marL="3657600" indent="0">
              <a:buNone/>
              <a:defRPr lang="ru-RU" sz="1000"/>
            </a:lvl9pPr>
          </a:lstStyle>
          <a:p>
            <a:pPr lvl="0" rtl="0"/>
            <a:r>
              <a:rPr lang="ru-RU"/>
              <a:t>Образец текста</a:t>
            </a:r>
          </a:p>
        </p:txBody>
      </p:sp>
      <p:sp>
        <p:nvSpPr>
          <p:cNvPr id="6" name="Нижний колонтитул 5"/>
          <p:cNvSpPr>
            <a:spLocks noGrp="1"/>
          </p:cNvSpPr>
          <p:nvPr>
            <p:ph type="ftr" sz="quarter" idx="11"/>
          </p:nvPr>
        </p:nvSpPr>
        <p:spPr/>
        <p:txBody>
          <a:bodyPr rtlCol="0"/>
          <a:lstStyle>
            <a:defPPr>
              <a:defRPr lang="ru-RU"/>
            </a:defPPr>
          </a:lstStyle>
          <a:p>
            <a:pPr rtl="0"/>
            <a:r>
              <a:rPr lang="ru-RU"/>
              <a:t>Заголовок презентации</a:t>
            </a:r>
            <a:endParaRPr lang="ru-RU" dirty="0"/>
          </a:p>
        </p:txBody>
      </p:sp>
      <p:sp>
        <p:nvSpPr>
          <p:cNvPr id="7" name="Номер слайда 6"/>
          <p:cNvSpPr>
            <a:spLocks noGrp="1"/>
          </p:cNvSpPr>
          <p:nvPr>
            <p:ph type="sldNum" sz="quarter" idx="12"/>
          </p:nvPr>
        </p:nvSpPr>
        <p:spPr/>
        <p:txBody>
          <a:bodyPr rtlCol="0"/>
          <a:lstStyle>
            <a:defPPr>
              <a:defRPr lang="ru-RU"/>
            </a:defPPr>
          </a:lstStyle>
          <a:p>
            <a:pPr rtl="0"/>
            <a:fld id="{48F63A3B-78C7-47BE-AE5E-E10140E04643}" type="slidenum">
              <a:rPr lang="ru-RU" dirty="0"/>
              <a:t>‹#›</a:t>
            </a:fld>
            <a:endParaRPr lang="ru-RU" dirty="0"/>
          </a:p>
        </p:txBody>
      </p:sp>
    </p:spTree>
    <p:extLst>
      <p:ext uri="{BB962C8B-B14F-4D97-AF65-F5344CB8AC3E}">
        <p14:creationId xmlns:p14="http://schemas.microsoft.com/office/powerpoint/2010/main" val="274500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Повестка">
    <p:spTree>
      <p:nvGrpSpPr>
        <p:cNvPr id="1" name=""/>
        <p:cNvGrpSpPr/>
        <p:nvPr/>
      </p:nvGrpSpPr>
      <p:grpSpPr>
        <a:xfrm>
          <a:off x="0" y="0"/>
          <a:ext cx="0" cy="0"/>
          <a:chOff x="0" y="0"/>
          <a:chExt cx="0" cy="0"/>
        </a:xfrm>
      </p:grpSpPr>
      <p:grpSp>
        <p:nvGrpSpPr>
          <p:cNvPr id="6" name="Группа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Полилиния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rtlCol="0" anchor="t" anchorCtr="0" compatLnSpc="1">
              <a:prstTxWarp prst="textNoShape">
                <a:avLst/>
              </a:prstTxWarp>
              <a:noAutofit/>
            </a:bodyPr>
            <a:lstStyle>
              <a:defPPr>
                <a:defRPr lang="ru-RU"/>
              </a:defPPr>
            </a:lstStyle>
            <a:p>
              <a:pPr rtl="0"/>
              <a:endParaRPr lang="ru-RU" dirty="0"/>
            </a:p>
          </p:txBody>
        </p:sp>
        <p:sp>
          <p:nvSpPr>
            <p:cNvPr id="8" name="Полилиния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rtlCol="0" anchor="t" anchorCtr="0" compatLnSpc="1">
              <a:prstTxWarp prst="textNoShape">
                <a:avLst/>
              </a:prstTxWarp>
              <a:noAutofit/>
            </a:bodyPr>
            <a:lstStyle>
              <a:defPPr>
                <a:defRPr lang="ru-RU"/>
              </a:defPPr>
            </a:lstStyle>
            <a:p>
              <a:pPr rtl="0"/>
              <a:endParaRPr lang="ru-RU" dirty="0"/>
            </a:p>
          </p:txBody>
        </p:sp>
      </p:grpSp>
      <p:grpSp>
        <p:nvGrpSpPr>
          <p:cNvPr id="9" name="Группа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Полилиния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rtlCol="0" anchor="t" anchorCtr="0" compatLnSpc="1">
              <a:prstTxWarp prst="textNoShape">
                <a:avLst/>
              </a:prstTxWarp>
              <a:noAutofit/>
            </a:bodyPr>
            <a:lstStyle>
              <a:defPPr>
                <a:defRPr lang="ru-RU"/>
              </a:defPPr>
            </a:lstStyle>
            <a:p>
              <a:pPr rtl="0"/>
              <a:endParaRPr lang="ru-RU" dirty="0"/>
            </a:p>
          </p:txBody>
        </p:sp>
        <p:sp>
          <p:nvSpPr>
            <p:cNvPr id="11" name="Полилиния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rtlCol="0" anchor="t" anchorCtr="0" compatLnSpc="1">
              <a:prstTxWarp prst="textNoShape">
                <a:avLst/>
              </a:prstTxWarp>
              <a:noAutofit/>
            </a:bodyPr>
            <a:lstStyle>
              <a:defPPr>
                <a:defRPr lang="ru-RU"/>
              </a:defPPr>
            </a:lstStyle>
            <a:p>
              <a:pPr rtl="0"/>
              <a:endParaRPr lang="ru-RU" dirty="0"/>
            </a:p>
          </p:txBody>
        </p:sp>
      </p:grpSp>
      <p:sp>
        <p:nvSpPr>
          <p:cNvPr id="14" name="Изображение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defPPr>
              <a:defRPr lang="ru-RU"/>
            </a:defPPr>
          </a:lstStyle>
          <a:p>
            <a:pPr rtl="0"/>
            <a:endParaRPr lang="ru-RU" dirty="0"/>
          </a:p>
        </p:txBody>
      </p:sp>
      <p:sp>
        <p:nvSpPr>
          <p:cNvPr id="2" name="Заголовок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rtlCol="0">
            <a:noAutofit/>
          </a:bodyPr>
          <a:lstStyle>
            <a:lvl1pPr algn="l">
              <a:lnSpc>
                <a:spcPct val="100000"/>
              </a:lnSpc>
              <a:defRPr lang="ru-RU"/>
            </a:lvl1pPr>
          </a:lstStyle>
          <a:p>
            <a:pPr rtl="0"/>
            <a:r>
              <a:rPr lang="ru-RU"/>
              <a:t>Образец заголовка</a:t>
            </a:r>
            <a:endParaRPr lang="ru-RU" dirty="0"/>
          </a:p>
        </p:txBody>
      </p:sp>
      <p:sp>
        <p:nvSpPr>
          <p:cNvPr id="13" name="Объект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rtlCol="0">
            <a:noAutofit/>
          </a:bodyPr>
          <a:lstStyle>
            <a:lvl1pPr marL="0" indent="0">
              <a:lnSpc>
                <a:spcPct val="150000"/>
              </a:lnSpc>
              <a:spcBef>
                <a:spcPts val="0"/>
              </a:spcBef>
              <a:buNone/>
              <a:defRPr lang="ru-RU" sz="2400"/>
            </a:lvl1pPr>
            <a:lvl2pPr marL="347472">
              <a:lnSpc>
                <a:spcPct val="150000"/>
              </a:lnSpc>
              <a:spcBef>
                <a:spcPts val="0"/>
              </a:spcBef>
              <a:defRPr lang="ru-RU" sz="2000"/>
            </a:lvl2pPr>
            <a:lvl3pPr marL="685800">
              <a:lnSpc>
                <a:spcPct val="150000"/>
              </a:lnSpc>
              <a:spcBef>
                <a:spcPts val="0"/>
              </a:spcBef>
              <a:defRPr lang="ru-RU" sz="1800"/>
            </a:lvl3pPr>
          </a:lstStyle>
          <a:p>
            <a:pPr lvl="0" rtl="0"/>
            <a:r>
              <a:rPr lang="ru-RU"/>
              <a:t>Образец текста</a:t>
            </a:r>
          </a:p>
          <a:p>
            <a:pPr lvl="1" rtl="0"/>
            <a:r>
              <a:rPr lang="ru-RU"/>
              <a:t>Второй уровень</a:t>
            </a:r>
          </a:p>
          <a:p>
            <a:pPr lvl="2" rtl="0"/>
            <a:r>
              <a:rPr lang="ru-RU"/>
              <a:t>Третий уровень</a:t>
            </a:r>
          </a:p>
        </p:txBody>
      </p:sp>
    </p:spTree>
    <p:extLst>
      <p:ext uri="{BB962C8B-B14F-4D97-AF65-F5344CB8AC3E}">
        <p14:creationId xmlns:p14="http://schemas.microsoft.com/office/powerpoint/2010/main" val="233396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1" name="Полилиния: фигура 10">
            <a:extLst>
              <a:ext uri="{FF2B5EF4-FFF2-40B4-BE49-F238E27FC236}">
                <a16:creationId xmlns:a16="http://schemas.microsoft.com/office/drawing/2014/main" id="{CAA6B609-D718-DB49-892F-7E49376CC913}"/>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ru-RU"/>
            </a:defPPr>
          </a:lstStyle>
          <a:p>
            <a:pPr lvl="0" rtl="0"/>
            <a:endParaRPr lang="ru-RU" dirty="0">
              <a:solidFill>
                <a:schemeClr val="tx1"/>
              </a:solidFill>
            </a:endParaRPr>
          </a:p>
        </p:txBody>
      </p:sp>
      <p:sp>
        <p:nvSpPr>
          <p:cNvPr id="2" name="Заголовок 1"/>
          <p:cNvSpPr>
            <a:spLocks noGrp="1"/>
          </p:cNvSpPr>
          <p:nvPr>
            <p:ph type="title"/>
          </p:nvPr>
        </p:nvSpPr>
        <p:spPr>
          <a:xfrm>
            <a:off x="839788" y="457200"/>
            <a:ext cx="3932237" cy="1600200"/>
          </a:xfrm>
        </p:spPr>
        <p:txBody>
          <a:bodyPr rtlCol="0" anchor="b"/>
          <a:lstStyle>
            <a:lvl1pPr>
              <a:defRPr lang="ru-RU" sz="3200"/>
            </a:lvl1pPr>
          </a:lstStyle>
          <a:p>
            <a:pPr rtl="0"/>
            <a:r>
              <a:rPr lang="ru-RU"/>
              <a:t>Образец заголовка</a:t>
            </a:r>
            <a:endParaRPr lang="ru-RU" dirty="0"/>
          </a:p>
        </p:txBody>
      </p:sp>
      <p:sp>
        <p:nvSpPr>
          <p:cNvPr id="3" name="Рисунок 2"/>
          <p:cNvSpPr>
            <a:spLocks noGrp="1" noChangeAspect="1"/>
          </p:cNvSpPr>
          <p:nvPr>
            <p:ph type="pic" idx="1"/>
          </p:nvPr>
        </p:nvSpPr>
        <p:spPr>
          <a:xfrm>
            <a:off x="5183188" y="987425"/>
            <a:ext cx="6172200" cy="4873625"/>
          </a:xfrm>
        </p:spPr>
        <p:txBody>
          <a:bodyPr rtlCol="0" anchor="t"/>
          <a:lstStyle>
            <a:lvl1pPr marL="0" indent="0">
              <a:buNone/>
              <a:defRPr lang="ru-RU" sz="3200"/>
            </a:lvl1pPr>
            <a:lvl2pPr marL="457200" indent="0">
              <a:buNone/>
              <a:defRPr lang="ru-RU" sz="2800"/>
            </a:lvl2pPr>
            <a:lvl3pPr marL="914400" indent="0">
              <a:buNone/>
              <a:defRPr lang="ru-RU" sz="2400"/>
            </a:lvl3pPr>
            <a:lvl4pPr marL="1371600" indent="0">
              <a:buNone/>
              <a:defRPr lang="ru-RU" sz="2000"/>
            </a:lvl4pPr>
            <a:lvl5pPr marL="1828800" indent="0">
              <a:buNone/>
              <a:defRPr lang="ru-RU" sz="2000"/>
            </a:lvl5pPr>
            <a:lvl6pPr marL="2286000" indent="0">
              <a:buNone/>
              <a:defRPr lang="ru-RU" sz="2000"/>
            </a:lvl6pPr>
            <a:lvl7pPr marL="2743200" indent="0">
              <a:buNone/>
              <a:defRPr lang="ru-RU" sz="2000"/>
            </a:lvl7pPr>
            <a:lvl8pPr marL="3200400" indent="0">
              <a:buNone/>
              <a:defRPr lang="ru-RU" sz="2000"/>
            </a:lvl8pPr>
            <a:lvl9pPr marL="3657600" indent="0">
              <a:buNone/>
              <a:defRPr lang="ru-RU" sz="2000"/>
            </a:lvl9pPr>
          </a:lstStyle>
          <a:p>
            <a:pPr rtl="0"/>
            <a:r>
              <a:rPr lang="ru-RU"/>
              <a:t>Вставка рисунка</a:t>
            </a:r>
          </a:p>
        </p:txBody>
      </p:sp>
      <p:sp>
        <p:nvSpPr>
          <p:cNvPr id="4" name="Текст 3"/>
          <p:cNvSpPr>
            <a:spLocks noGrp="1"/>
          </p:cNvSpPr>
          <p:nvPr>
            <p:ph type="body" sz="half" idx="2"/>
          </p:nvPr>
        </p:nvSpPr>
        <p:spPr>
          <a:xfrm>
            <a:off x="839788" y="2057400"/>
            <a:ext cx="3932237" cy="3811588"/>
          </a:xfrm>
        </p:spPr>
        <p:txBody>
          <a:bodyPr rtlCol="0"/>
          <a:lstStyle>
            <a:lvl1pPr marL="0" indent="0">
              <a:buNone/>
              <a:defRPr lang="ru-RU" sz="1600"/>
            </a:lvl1pPr>
            <a:lvl2pPr marL="457200" indent="0">
              <a:buNone/>
              <a:defRPr lang="ru-RU" sz="1400"/>
            </a:lvl2pPr>
            <a:lvl3pPr marL="914400" indent="0">
              <a:buNone/>
              <a:defRPr lang="ru-RU" sz="1200"/>
            </a:lvl3pPr>
            <a:lvl4pPr marL="1371600" indent="0">
              <a:buNone/>
              <a:defRPr lang="ru-RU" sz="1000"/>
            </a:lvl4pPr>
            <a:lvl5pPr marL="1828800" indent="0">
              <a:buNone/>
              <a:defRPr lang="ru-RU" sz="1000"/>
            </a:lvl5pPr>
            <a:lvl6pPr marL="2286000" indent="0">
              <a:buNone/>
              <a:defRPr lang="ru-RU" sz="1000"/>
            </a:lvl6pPr>
            <a:lvl7pPr marL="2743200" indent="0">
              <a:buNone/>
              <a:defRPr lang="ru-RU" sz="1000"/>
            </a:lvl7pPr>
            <a:lvl8pPr marL="3200400" indent="0">
              <a:buNone/>
              <a:defRPr lang="ru-RU" sz="1000"/>
            </a:lvl8pPr>
            <a:lvl9pPr marL="3657600" indent="0">
              <a:buNone/>
              <a:defRPr lang="ru-RU" sz="1000"/>
            </a:lvl9pPr>
          </a:lstStyle>
          <a:p>
            <a:pPr lvl="0" rtl="0"/>
            <a:r>
              <a:rPr lang="ru-RU"/>
              <a:t>Образец текста</a:t>
            </a:r>
          </a:p>
        </p:txBody>
      </p:sp>
      <p:sp>
        <p:nvSpPr>
          <p:cNvPr id="6" name="Нижний колонтитул 5"/>
          <p:cNvSpPr>
            <a:spLocks noGrp="1"/>
          </p:cNvSpPr>
          <p:nvPr>
            <p:ph type="ftr" sz="quarter" idx="11"/>
          </p:nvPr>
        </p:nvSpPr>
        <p:spPr/>
        <p:txBody>
          <a:bodyPr rtlCol="0"/>
          <a:lstStyle>
            <a:defPPr>
              <a:defRPr lang="ru-RU"/>
            </a:defPPr>
          </a:lstStyle>
          <a:p>
            <a:pPr rtl="0"/>
            <a:r>
              <a:rPr lang="ru-RU"/>
              <a:t>Заголовок презентации</a:t>
            </a:r>
            <a:endParaRPr lang="ru-RU" dirty="0"/>
          </a:p>
        </p:txBody>
      </p:sp>
      <p:sp>
        <p:nvSpPr>
          <p:cNvPr id="7" name="Номер слайда 6"/>
          <p:cNvSpPr>
            <a:spLocks noGrp="1"/>
          </p:cNvSpPr>
          <p:nvPr>
            <p:ph type="sldNum" sz="quarter" idx="12"/>
          </p:nvPr>
        </p:nvSpPr>
        <p:spPr/>
        <p:txBody>
          <a:bodyPr rtlCol="0"/>
          <a:lstStyle>
            <a:defPPr>
              <a:defRPr lang="ru-RU"/>
            </a:defPPr>
          </a:lstStyle>
          <a:p>
            <a:pPr rtl="0"/>
            <a:fld id="{48F63A3B-78C7-47BE-AE5E-E10140E04643}" type="slidenum">
              <a:rPr lang="ru-RU" dirty="0"/>
              <a:t>‹#›</a:t>
            </a:fld>
            <a:endParaRPr lang="ru-RU" dirty="0"/>
          </a:p>
        </p:txBody>
      </p:sp>
    </p:spTree>
    <p:extLst>
      <p:ext uri="{BB962C8B-B14F-4D97-AF65-F5344CB8AC3E}">
        <p14:creationId xmlns:p14="http://schemas.microsoft.com/office/powerpoint/2010/main" val="223467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Введение">
    <p:spTree>
      <p:nvGrpSpPr>
        <p:cNvPr id="1" name=""/>
        <p:cNvGrpSpPr/>
        <p:nvPr/>
      </p:nvGrpSpPr>
      <p:grpSpPr>
        <a:xfrm>
          <a:off x="0" y="0"/>
          <a:ext cx="0" cy="0"/>
          <a:chOff x="0" y="0"/>
          <a:chExt cx="0" cy="0"/>
        </a:xfrm>
      </p:grpSpPr>
      <p:sp>
        <p:nvSpPr>
          <p:cNvPr id="23" name="Полилиния: Фигура 22">
            <a:extLst>
              <a:ext uri="{FF2B5EF4-FFF2-40B4-BE49-F238E27FC236}">
                <a16:creationId xmlns:a16="http://schemas.microsoft.com/office/drawing/2014/main" id="{C35EFB42-020B-1DF4-3D42-26092CE45F08}"/>
              </a:ext>
            </a:extLst>
          </p:cNvPr>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rtlCol="0" anchor="t" anchorCtr="0" compatLnSpc="1">
            <a:prstTxWarp prst="textNoShape">
              <a:avLst/>
            </a:prstTxWarp>
            <a:noAutofit/>
          </a:bodyPr>
          <a:lstStyle>
            <a:defPPr>
              <a:defRPr lang="ru-RU"/>
            </a:defPPr>
          </a:lstStyle>
          <a:p>
            <a:pPr lvl="0" rtl="0"/>
            <a:endParaRPr lang="ru-RU" dirty="0">
              <a:solidFill>
                <a:schemeClr val="tx1"/>
              </a:solidFill>
            </a:endParaRPr>
          </a:p>
        </p:txBody>
      </p:sp>
      <p:sp>
        <p:nvSpPr>
          <p:cNvPr id="20" name="Полилиния: фигура 19">
            <a:extLst>
              <a:ext uri="{FF2B5EF4-FFF2-40B4-BE49-F238E27FC236}">
                <a16:creationId xmlns:a16="http://schemas.microsoft.com/office/drawing/2014/main" id="{AB4DD322-D1E0-74CB-BBFF-057426E58EBC}"/>
              </a:ext>
            </a:extLst>
          </p:cNvPr>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rtlCol="0" anchor="t" anchorCtr="0" compatLnSpc="1">
            <a:prstTxWarp prst="textNoShape">
              <a:avLst/>
            </a:prstTxWarp>
            <a:noAutofit/>
          </a:bodyPr>
          <a:lstStyle>
            <a:defPPr>
              <a:defRPr lang="ru-RU"/>
            </a:defPPr>
          </a:lstStyle>
          <a:p>
            <a:pPr lvl="0" rtl="0"/>
            <a:endParaRPr lang="ru-RU" dirty="0">
              <a:solidFill>
                <a:schemeClr val="tx1"/>
              </a:solidFill>
            </a:endParaRPr>
          </a:p>
        </p:txBody>
      </p:sp>
      <p:sp>
        <p:nvSpPr>
          <p:cNvPr id="14" name="Полилиния: Фигура 13">
            <a:extLst>
              <a:ext uri="{FF2B5EF4-FFF2-40B4-BE49-F238E27FC236}">
                <a16:creationId xmlns:a16="http://schemas.microsoft.com/office/drawing/2014/main" id="{C11D3FCE-EC92-8558-A3E5-04DB12477A3B}"/>
              </a:ext>
            </a:extLst>
          </p:cNvPr>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rtlCol="0" anchor="t" anchorCtr="0" compatLnSpc="1">
            <a:prstTxWarp prst="textNoShape">
              <a:avLst/>
            </a:prstTxWarp>
            <a:noAutofit/>
          </a:bodyPr>
          <a:lstStyle>
            <a:defPPr>
              <a:defRPr lang="ru-RU"/>
            </a:defPPr>
          </a:lstStyle>
          <a:p>
            <a:pPr lvl="0" rtl="0"/>
            <a:endParaRPr lang="ru-RU" dirty="0">
              <a:solidFill>
                <a:schemeClr val="tx1"/>
              </a:solidFill>
            </a:endParaRPr>
          </a:p>
        </p:txBody>
      </p:sp>
      <p:sp>
        <p:nvSpPr>
          <p:cNvPr id="2" name="Заголовок 1"/>
          <p:cNvSpPr>
            <a:spLocks noGrp="1"/>
          </p:cNvSpPr>
          <p:nvPr userDrawn="1">
            <p:ph type="title"/>
          </p:nvPr>
        </p:nvSpPr>
        <p:spPr>
          <a:xfrm>
            <a:off x="4224528" y="2276856"/>
            <a:ext cx="6766560" cy="768096"/>
          </a:xfrm>
        </p:spPr>
        <p:txBody>
          <a:bodyPr rtlCol="0">
            <a:noAutofit/>
          </a:bodyPr>
          <a:lstStyle>
            <a:lvl1pPr algn="l">
              <a:lnSpc>
                <a:spcPct val="100000"/>
              </a:lnSpc>
              <a:defRPr lang="ru-RU" b="1"/>
            </a:lvl1pPr>
          </a:lstStyle>
          <a:p>
            <a:pPr rtl="0"/>
            <a:r>
              <a:rPr lang="ru-RU"/>
              <a:t>Образец заголовка</a:t>
            </a:r>
            <a:endParaRPr lang="ru-RU" dirty="0"/>
          </a:p>
        </p:txBody>
      </p:sp>
      <p:sp>
        <p:nvSpPr>
          <p:cNvPr id="3" name="Объект 2"/>
          <p:cNvSpPr>
            <a:spLocks noGrp="1"/>
          </p:cNvSpPr>
          <p:nvPr userDrawn="1">
            <p:ph idx="1"/>
          </p:nvPr>
        </p:nvSpPr>
        <p:spPr>
          <a:xfrm>
            <a:off x="4224528" y="3222752"/>
            <a:ext cx="6766560" cy="2700528"/>
          </a:xfrm>
        </p:spPr>
        <p:txBody>
          <a:bodyPr rtlCol="0">
            <a:noAutofit/>
          </a:bodyPr>
          <a:lstStyle>
            <a:lvl1pPr marL="0" indent="0">
              <a:buNone/>
              <a:defRPr lang="ru-RU" sz="1500"/>
            </a:lvl1pPr>
            <a:lvl2pPr>
              <a:defRPr lang="ru-RU" sz="1500"/>
            </a:lvl2pPr>
            <a:lvl3pPr>
              <a:defRPr lang="ru-RU" sz="1500"/>
            </a:lvl3pPr>
            <a:lvl4pPr>
              <a:defRPr lang="ru-RU" sz="1500"/>
            </a:lvl4pPr>
            <a:lvl5pPr>
              <a:defRPr lang="ru-RU" sz="1500"/>
            </a:lvl5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p>
        </p:txBody>
      </p:sp>
      <p:sp>
        <p:nvSpPr>
          <p:cNvPr id="5" name="Нижний колонтитул 4"/>
          <p:cNvSpPr>
            <a:spLocks noGrp="1"/>
          </p:cNvSpPr>
          <p:nvPr userDrawn="1">
            <p:ph type="ftr" sz="quarter" idx="11"/>
          </p:nvPr>
        </p:nvSpPr>
        <p:spPr>
          <a:xfrm>
            <a:off x="4224528" y="457200"/>
            <a:ext cx="3200400" cy="274320"/>
          </a:xfrm>
        </p:spPr>
        <p:txBody>
          <a:bodyPr rtlCol="0">
            <a:noAutofit/>
          </a:bodyPr>
          <a:lstStyle>
            <a:defPPr>
              <a:defRPr lang="ru-RU"/>
            </a:defPPr>
          </a:lstStyle>
          <a:p>
            <a:pPr rtl="0"/>
            <a:r>
              <a:rPr lang="ru-RU" dirty="0"/>
              <a:t>Заголовок презентации</a:t>
            </a:r>
          </a:p>
        </p:txBody>
      </p:sp>
      <p:sp>
        <p:nvSpPr>
          <p:cNvPr id="6" name="Номер слайда 5"/>
          <p:cNvSpPr>
            <a:spLocks noGrp="1"/>
          </p:cNvSpPr>
          <p:nvPr userDrawn="1">
            <p:ph type="sldNum" sz="quarter" idx="12"/>
          </p:nvPr>
        </p:nvSpPr>
        <p:spPr/>
        <p:txBody>
          <a:bodyPr rtlCol="0">
            <a:noAutofit/>
          </a:bodyPr>
          <a:lstStyle>
            <a:defPPr>
              <a:defRPr lang="ru-RU"/>
            </a:defPPr>
          </a:lstStyle>
          <a:p>
            <a:pPr rtl="0"/>
            <a:fld id="{48F63A3B-78C7-47BE-AE5E-E10140E04643}" type="slidenum">
              <a:rPr lang="ru-RU" dirty="0"/>
              <a:t>‹#›</a:t>
            </a:fld>
            <a:endParaRPr lang="ru-RU" dirty="0"/>
          </a:p>
        </p:txBody>
      </p:sp>
      <p:sp>
        <p:nvSpPr>
          <p:cNvPr id="17" name="Полилиния: фигура 16">
            <a:extLst>
              <a:ext uri="{FF2B5EF4-FFF2-40B4-BE49-F238E27FC236}">
                <a16:creationId xmlns:a16="http://schemas.microsoft.com/office/drawing/2014/main" id="{217CBC9E-B934-828F-2AE5-211CEF5B1D25}"/>
              </a:ext>
            </a:extLst>
          </p:cNvPr>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rtlCol="0" anchor="t" anchorCtr="0" compatLnSpc="1">
            <a:prstTxWarp prst="textNoShape">
              <a:avLst/>
            </a:prstTxWarp>
            <a:noAutofit/>
          </a:bodyPr>
          <a:lstStyle>
            <a:defPPr>
              <a:defRPr lang="ru-RU"/>
            </a:defPPr>
          </a:lstStyle>
          <a:p>
            <a:pPr lvl="0" rtl="0"/>
            <a:endParaRPr lang="ru-RU" dirty="0">
              <a:solidFill>
                <a:schemeClr val="tx1"/>
              </a:solidFill>
            </a:endParaRPr>
          </a:p>
        </p:txBody>
      </p:sp>
    </p:spTree>
    <p:extLst>
      <p:ext uri="{BB962C8B-B14F-4D97-AF65-F5344CB8AC3E}">
        <p14:creationId xmlns:p14="http://schemas.microsoft.com/office/powerpoint/2010/main" val="772183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34" name="Полилиния: Фигура 33">
            <a:extLst>
              <a:ext uri="{FF2B5EF4-FFF2-40B4-BE49-F238E27FC236}">
                <a16:creationId xmlns:a16="http://schemas.microsoft.com/office/drawing/2014/main" id="{3D352B04-96E6-839B-9D92-EE98385C4D4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ru-RU"/>
            </a:defPPr>
          </a:lstStyle>
          <a:p>
            <a:pPr lvl="0" rtl="0"/>
            <a:endParaRPr lang="ru-RU" dirty="0">
              <a:solidFill>
                <a:schemeClr val="tx1"/>
              </a:solidFill>
            </a:endParaRPr>
          </a:p>
        </p:txBody>
      </p:sp>
      <p:sp>
        <p:nvSpPr>
          <p:cNvPr id="46" name="Полилиния: Фигура 45">
            <a:extLst>
              <a:ext uri="{FF2B5EF4-FFF2-40B4-BE49-F238E27FC236}">
                <a16:creationId xmlns:a16="http://schemas.microsoft.com/office/drawing/2014/main" id="{723D98FB-5EB7-A8DF-8470-B23A80D669E4}"/>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noAutofit/>
          </a:bodyPr>
          <a:lstStyle>
            <a:defPPr>
              <a:defRPr lang="ru-RU"/>
            </a:defPPr>
          </a:lstStyle>
          <a:p>
            <a:pPr lvl="0" rtl="0"/>
            <a:endParaRPr lang="ru-RU" dirty="0">
              <a:solidFill>
                <a:schemeClr val="tx1"/>
              </a:solidFill>
            </a:endParaRPr>
          </a:p>
        </p:txBody>
      </p:sp>
      <p:sp>
        <p:nvSpPr>
          <p:cNvPr id="43" name="Полилиния: Фигура 42">
            <a:extLst>
              <a:ext uri="{FF2B5EF4-FFF2-40B4-BE49-F238E27FC236}">
                <a16:creationId xmlns:a16="http://schemas.microsoft.com/office/drawing/2014/main" id="{4550F3CE-BAE9-3916-42CA-F4D906FA5173}"/>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rtlCol="0" anchor="t" anchorCtr="0" compatLnSpc="1">
            <a:prstTxWarp prst="textNoShape">
              <a:avLst/>
            </a:prstTxWarp>
            <a:noAutofit/>
          </a:bodyPr>
          <a:lstStyle>
            <a:defPPr>
              <a:defRPr lang="ru-RU"/>
            </a:defPPr>
          </a:lstStyle>
          <a:p>
            <a:pPr lvl="0" rtl="0"/>
            <a:endParaRPr lang="ru-RU" dirty="0">
              <a:solidFill>
                <a:schemeClr val="tx1"/>
              </a:solidFill>
            </a:endParaRPr>
          </a:p>
        </p:txBody>
      </p:sp>
      <p:sp>
        <p:nvSpPr>
          <p:cNvPr id="49" name="Полилиния: Фигура 48">
            <a:extLst>
              <a:ext uri="{FF2B5EF4-FFF2-40B4-BE49-F238E27FC236}">
                <a16:creationId xmlns:a16="http://schemas.microsoft.com/office/drawing/2014/main" id="{D83F65A0-0C52-48AD-DC5D-B5D3BF3CC188}"/>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rtlCol="0" anchor="t" anchorCtr="0" compatLnSpc="1">
            <a:prstTxWarp prst="textNoShape">
              <a:avLst/>
            </a:prstTxWarp>
            <a:noAutofit/>
          </a:bodyPr>
          <a:lstStyle>
            <a:defPPr>
              <a:defRPr lang="ru-RU"/>
            </a:defPPr>
          </a:lstStyle>
          <a:p>
            <a:pPr lvl="0" rtl="0"/>
            <a:endParaRPr lang="ru-RU" dirty="0">
              <a:solidFill>
                <a:schemeClr val="tx1"/>
              </a:solidFill>
            </a:endParaRPr>
          </a:p>
        </p:txBody>
      </p:sp>
      <p:sp>
        <p:nvSpPr>
          <p:cNvPr id="40" name="Полилиния: Фигура 39">
            <a:extLst>
              <a:ext uri="{FF2B5EF4-FFF2-40B4-BE49-F238E27FC236}">
                <a16:creationId xmlns:a16="http://schemas.microsoft.com/office/drawing/2014/main" id="{F8FA7F58-C470-6376-9DB1-DE7034C491E8}"/>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rtlCol="0" anchor="t" anchorCtr="0" compatLnSpc="1">
            <a:prstTxWarp prst="textNoShape">
              <a:avLst/>
            </a:prstTxWarp>
            <a:noAutofit/>
          </a:bodyPr>
          <a:lstStyle>
            <a:defPPr>
              <a:defRPr lang="ru-RU"/>
            </a:defPPr>
          </a:lstStyle>
          <a:p>
            <a:pPr lvl="0" rtl="0"/>
            <a:endParaRPr lang="ru-RU" dirty="0">
              <a:solidFill>
                <a:schemeClr val="tx1"/>
              </a:solidFill>
            </a:endParaRPr>
          </a:p>
        </p:txBody>
      </p:sp>
      <p:sp>
        <p:nvSpPr>
          <p:cNvPr id="37" name="Полилиния: Фигура 36">
            <a:extLst>
              <a:ext uri="{FF2B5EF4-FFF2-40B4-BE49-F238E27FC236}">
                <a16:creationId xmlns:a16="http://schemas.microsoft.com/office/drawing/2014/main" id="{B27C9E57-563E-7980-7B3C-45FAD9C386F4}"/>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ru-RU"/>
            </a:defPPr>
          </a:lstStyle>
          <a:p>
            <a:pPr lvl="0" algn="ctr" rtl="0"/>
            <a:endParaRPr lang="ru-RU" dirty="0"/>
          </a:p>
        </p:txBody>
      </p:sp>
      <p:sp>
        <p:nvSpPr>
          <p:cNvPr id="2" name="Заголовок 1"/>
          <p:cNvSpPr>
            <a:spLocks noGrp="1"/>
          </p:cNvSpPr>
          <p:nvPr>
            <p:ph type="title"/>
          </p:nvPr>
        </p:nvSpPr>
        <p:spPr>
          <a:xfrm>
            <a:off x="2895600" y="3776472"/>
            <a:ext cx="6400800" cy="768096"/>
          </a:xfrm>
        </p:spPr>
        <p:txBody>
          <a:bodyPr rtlCol="0" anchor="t">
            <a:noAutofit/>
          </a:bodyPr>
          <a:lstStyle>
            <a:lvl1pPr>
              <a:lnSpc>
                <a:spcPct val="100000"/>
              </a:lnSpc>
              <a:defRPr lang="ru-RU" sz="4400"/>
            </a:lvl1pPr>
          </a:lstStyle>
          <a:p>
            <a:pPr rtl="0"/>
            <a:r>
              <a:rPr lang="ru-RU"/>
              <a:t>Образец заголовка</a:t>
            </a:r>
          </a:p>
        </p:txBody>
      </p:sp>
      <p:sp>
        <p:nvSpPr>
          <p:cNvPr id="3" name="Текст 2"/>
          <p:cNvSpPr>
            <a:spLocks noGrp="1"/>
          </p:cNvSpPr>
          <p:nvPr>
            <p:ph type="body" idx="1"/>
          </p:nvPr>
        </p:nvSpPr>
        <p:spPr>
          <a:xfrm>
            <a:off x="2895600" y="4718304"/>
            <a:ext cx="6400800" cy="512064"/>
          </a:xfrm>
        </p:spPr>
        <p:txBody>
          <a:bodyPr lIns="0" tIns="0" rIns="0" bIns="0" rtlCol="0">
            <a:noAutofit/>
          </a:bodyPr>
          <a:lstStyle>
            <a:lvl1pPr marL="0" indent="0" algn="ctr">
              <a:spcBef>
                <a:spcPts val="0"/>
              </a:spcBef>
              <a:buNone/>
              <a:defRPr lang="ru-RU" sz="2400">
                <a:solidFill>
                  <a:schemeClr val="accent6"/>
                </a:solidFill>
              </a:defRPr>
            </a:lvl1pPr>
            <a:lvl2pPr marL="457200" indent="0">
              <a:buNone/>
              <a:defRPr lang="ru-RU" sz="2000">
                <a:solidFill>
                  <a:schemeClr val="tx1">
                    <a:tint val="75000"/>
                  </a:schemeClr>
                </a:solidFill>
              </a:defRPr>
            </a:lvl2pPr>
            <a:lvl3pPr marL="914400" indent="0">
              <a:buNone/>
              <a:defRPr lang="ru-RU" sz="1800">
                <a:solidFill>
                  <a:schemeClr val="tx1">
                    <a:tint val="75000"/>
                  </a:schemeClr>
                </a:solidFill>
              </a:defRPr>
            </a:lvl3pPr>
            <a:lvl4pPr marL="1371600" indent="0">
              <a:buNone/>
              <a:defRPr lang="ru-RU" sz="1600">
                <a:solidFill>
                  <a:schemeClr val="tx1">
                    <a:tint val="75000"/>
                  </a:schemeClr>
                </a:solidFill>
              </a:defRPr>
            </a:lvl4pPr>
            <a:lvl5pPr marL="1828800" indent="0">
              <a:buNone/>
              <a:defRPr lang="ru-RU" sz="1600">
                <a:solidFill>
                  <a:schemeClr val="tx1">
                    <a:tint val="75000"/>
                  </a:schemeClr>
                </a:solidFill>
              </a:defRPr>
            </a:lvl5pPr>
            <a:lvl6pPr marL="2286000" indent="0">
              <a:buNone/>
              <a:defRPr lang="ru-RU" sz="1600">
                <a:solidFill>
                  <a:schemeClr val="tx1">
                    <a:tint val="75000"/>
                  </a:schemeClr>
                </a:solidFill>
              </a:defRPr>
            </a:lvl6pPr>
            <a:lvl7pPr marL="2743200" indent="0">
              <a:buNone/>
              <a:defRPr lang="ru-RU" sz="1600">
                <a:solidFill>
                  <a:schemeClr val="tx1">
                    <a:tint val="75000"/>
                  </a:schemeClr>
                </a:solidFill>
              </a:defRPr>
            </a:lvl7pPr>
            <a:lvl8pPr marL="3200400" indent="0">
              <a:buNone/>
              <a:defRPr lang="ru-RU" sz="1600">
                <a:solidFill>
                  <a:schemeClr val="tx1">
                    <a:tint val="75000"/>
                  </a:schemeClr>
                </a:solidFill>
              </a:defRPr>
            </a:lvl8pPr>
            <a:lvl9pPr marL="3657600" indent="0">
              <a:buNone/>
              <a:defRPr lang="ru-RU" sz="1600">
                <a:solidFill>
                  <a:schemeClr val="tx1">
                    <a:tint val="75000"/>
                  </a:schemeClr>
                </a:solidFill>
              </a:defRPr>
            </a:lvl9pPr>
          </a:lstStyle>
          <a:p>
            <a:pPr lvl="0" rtl="0"/>
            <a:r>
              <a:rPr lang="ru-RU"/>
              <a:t>Образец текста</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Заголовок и диаграмма">
    <p:spTree>
      <p:nvGrpSpPr>
        <p:cNvPr id="1" name=""/>
        <p:cNvGrpSpPr/>
        <p:nvPr/>
      </p:nvGrpSpPr>
      <p:grpSpPr>
        <a:xfrm>
          <a:off x="0" y="0"/>
          <a:ext cx="0" cy="0"/>
          <a:chOff x="0" y="0"/>
          <a:chExt cx="0" cy="0"/>
        </a:xfrm>
      </p:grpSpPr>
      <p:sp>
        <p:nvSpPr>
          <p:cNvPr id="30" name="Полилиния: фигура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ru-RU"/>
            </a:defPPr>
          </a:lstStyle>
          <a:p>
            <a:pPr lvl="0" rtl="0"/>
            <a:endParaRPr lang="ru-RU" dirty="0">
              <a:solidFill>
                <a:schemeClr val="tx1"/>
              </a:solidFill>
            </a:endParaRPr>
          </a:p>
        </p:txBody>
      </p:sp>
      <p:sp>
        <p:nvSpPr>
          <p:cNvPr id="2" name="Заголовок 1"/>
          <p:cNvSpPr>
            <a:spLocks noGrp="1"/>
          </p:cNvSpPr>
          <p:nvPr>
            <p:ph type="title"/>
          </p:nvPr>
        </p:nvSpPr>
        <p:spPr/>
        <p:txBody>
          <a:bodyPr rtlCol="0">
            <a:noAutofit/>
          </a:bodyPr>
          <a:lstStyle>
            <a:lvl1pPr>
              <a:lnSpc>
                <a:spcPct val="100000"/>
              </a:lnSpc>
              <a:defRPr lang="ru-RU"/>
            </a:lvl1pPr>
          </a:lstStyle>
          <a:p>
            <a:pPr rtl="0"/>
            <a:r>
              <a:rPr lang="ru-RU"/>
              <a:t>Образец заголовка</a:t>
            </a:r>
          </a:p>
        </p:txBody>
      </p:sp>
      <p:sp>
        <p:nvSpPr>
          <p:cNvPr id="3" name="Объект 2"/>
          <p:cNvSpPr>
            <a:spLocks noGrp="1"/>
          </p:cNvSpPr>
          <p:nvPr>
            <p:ph sz="half" idx="1"/>
          </p:nvPr>
        </p:nvSpPr>
        <p:spPr>
          <a:xfrm>
            <a:off x="539496" y="2103120"/>
            <a:ext cx="11119104" cy="4434840"/>
          </a:xfrm>
        </p:spPr>
        <p:txBody>
          <a:bodyPr rtlCol="0">
            <a:noAutofit/>
          </a:bodyPr>
          <a:lstStyle>
            <a:lvl1pPr>
              <a:defRPr lang="ru-RU" sz="1800"/>
            </a:lvl1pPr>
            <a:lvl2pPr>
              <a:defRPr lang="ru-RU" sz="1600"/>
            </a:lvl2pPr>
            <a:lvl3pPr>
              <a:defRPr lang="ru-RU" sz="1400"/>
            </a:lvl3pPr>
            <a:lvl4pPr>
              <a:defRPr lang="ru-RU" sz="1200"/>
            </a:lvl4pPr>
            <a:lvl5pPr>
              <a:defRPr lang="ru-RU" sz="1200"/>
            </a:lvl5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p>
        </p:txBody>
      </p:sp>
      <p:sp>
        <p:nvSpPr>
          <p:cNvPr id="6" name="Нижний колонтитул 5"/>
          <p:cNvSpPr>
            <a:spLocks noGrp="1"/>
          </p:cNvSpPr>
          <p:nvPr>
            <p:ph type="ftr" sz="quarter" idx="11"/>
          </p:nvPr>
        </p:nvSpPr>
        <p:spPr/>
        <p:txBody>
          <a:bodyPr rtlCol="0">
            <a:noAutofit/>
          </a:bodyPr>
          <a:lstStyle>
            <a:defPPr>
              <a:defRPr lang="ru-RU"/>
            </a:defPPr>
          </a:lstStyle>
          <a:p>
            <a:pPr rtl="0"/>
            <a:r>
              <a:rPr lang="ru-RU"/>
              <a:t>Заголовок презентации</a:t>
            </a:r>
            <a:endParaRPr lang="ru-RU" dirty="0"/>
          </a:p>
        </p:txBody>
      </p:sp>
      <p:sp>
        <p:nvSpPr>
          <p:cNvPr id="7" name="Номер слайда 6"/>
          <p:cNvSpPr>
            <a:spLocks noGrp="1"/>
          </p:cNvSpPr>
          <p:nvPr>
            <p:ph type="sldNum" sz="quarter" idx="12"/>
          </p:nvPr>
        </p:nvSpPr>
        <p:spPr/>
        <p:txBody>
          <a:bodyPr rtlCol="0">
            <a:noAutofit/>
          </a:bodyPr>
          <a:lstStyle>
            <a:defPPr>
              <a:defRPr lang="ru-RU"/>
            </a:defPPr>
          </a:lstStyle>
          <a:p>
            <a:pPr rtl="0"/>
            <a:fld id="{48F63A3B-78C7-47BE-AE5E-E10140E04643}" type="slidenum">
              <a:rPr lang="ru-RU" dirty="0"/>
              <a:t>‹#›</a:t>
            </a:fld>
            <a:endParaRPr lang="ru-RU" dirty="0"/>
          </a:p>
        </p:txBody>
      </p:sp>
    </p:spTree>
    <p:extLst>
      <p:ext uri="{BB962C8B-B14F-4D97-AF65-F5344CB8AC3E}">
        <p14:creationId xmlns:p14="http://schemas.microsoft.com/office/powerpoint/2010/main" val="22080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Заголовок и таблица">
    <p:spTree>
      <p:nvGrpSpPr>
        <p:cNvPr id="1" name=""/>
        <p:cNvGrpSpPr/>
        <p:nvPr/>
      </p:nvGrpSpPr>
      <p:grpSpPr>
        <a:xfrm>
          <a:off x="0" y="0"/>
          <a:ext cx="0" cy="0"/>
          <a:chOff x="0" y="0"/>
          <a:chExt cx="0" cy="0"/>
        </a:xfrm>
      </p:grpSpPr>
      <p:sp>
        <p:nvSpPr>
          <p:cNvPr id="28" name="Полилиния: фигура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ru-RU"/>
            </a:defPPr>
          </a:lstStyle>
          <a:p>
            <a:pPr lvl="0" rtl="0"/>
            <a:endParaRPr lang="ru-RU" dirty="0">
              <a:solidFill>
                <a:schemeClr val="tx1"/>
              </a:solidFill>
            </a:endParaRPr>
          </a:p>
        </p:txBody>
      </p:sp>
      <p:sp>
        <p:nvSpPr>
          <p:cNvPr id="2" name="Заголовок 1"/>
          <p:cNvSpPr>
            <a:spLocks noGrp="1"/>
          </p:cNvSpPr>
          <p:nvPr>
            <p:ph type="title"/>
          </p:nvPr>
        </p:nvSpPr>
        <p:spPr/>
        <p:txBody>
          <a:bodyPr rtlCol="0">
            <a:noAutofit/>
          </a:bodyPr>
          <a:lstStyle>
            <a:lvl1pPr>
              <a:lnSpc>
                <a:spcPct val="100000"/>
              </a:lnSpc>
              <a:defRPr lang="ru-RU"/>
            </a:lvl1pPr>
          </a:lstStyle>
          <a:p>
            <a:pPr rtl="0"/>
            <a:r>
              <a:rPr lang="ru-RU"/>
              <a:t>Образец заголовка</a:t>
            </a:r>
            <a:endParaRPr lang="ru-RU" dirty="0"/>
          </a:p>
        </p:txBody>
      </p:sp>
      <p:sp>
        <p:nvSpPr>
          <p:cNvPr id="3" name="Объект 2"/>
          <p:cNvSpPr>
            <a:spLocks noGrp="1"/>
          </p:cNvSpPr>
          <p:nvPr>
            <p:ph sz="half" idx="1"/>
          </p:nvPr>
        </p:nvSpPr>
        <p:spPr>
          <a:xfrm>
            <a:off x="755904" y="2825496"/>
            <a:ext cx="10680192" cy="2834640"/>
          </a:xfrm>
        </p:spPr>
        <p:txBody>
          <a:bodyPr rtlCol="0">
            <a:noAutofit/>
          </a:bodyPr>
          <a:lstStyle>
            <a:lvl1pPr>
              <a:defRPr lang="ru-RU" sz="1800"/>
            </a:lvl1pPr>
            <a:lvl2pPr>
              <a:defRPr lang="ru-RU" sz="1600"/>
            </a:lvl2pPr>
            <a:lvl3pPr>
              <a:defRPr lang="ru-RU" sz="1400"/>
            </a:lvl3pPr>
            <a:lvl4pPr>
              <a:defRPr lang="ru-RU" sz="1200"/>
            </a:lvl4pPr>
            <a:lvl5pPr>
              <a:defRPr lang="ru-RU" sz="1200"/>
            </a:lvl5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p>
        </p:txBody>
      </p:sp>
      <p:sp>
        <p:nvSpPr>
          <p:cNvPr id="6" name="Нижний колонтитул 5"/>
          <p:cNvSpPr>
            <a:spLocks noGrp="1"/>
          </p:cNvSpPr>
          <p:nvPr>
            <p:ph type="ftr" sz="quarter" idx="11"/>
          </p:nvPr>
        </p:nvSpPr>
        <p:spPr/>
        <p:txBody>
          <a:bodyPr rtlCol="0">
            <a:noAutofit/>
          </a:bodyPr>
          <a:lstStyle>
            <a:defPPr>
              <a:defRPr lang="ru-RU"/>
            </a:defPPr>
          </a:lstStyle>
          <a:p>
            <a:pPr rtl="0"/>
            <a:r>
              <a:rPr lang="ru-RU"/>
              <a:t>Заголовок презентации</a:t>
            </a:r>
            <a:endParaRPr lang="ru-RU" dirty="0"/>
          </a:p>
        </p:txBody>
      </p:sp>
      <p:sp>
        <p:nvSpPr>
          <p:cNvPr id="7" name="Номер слайда 6"/>
          <p:cNvSpPr>
            <a:spLocks noGrp="1"/>
          </p:cNvSpPr>
          <p:nvPr>
            <p:ph type="sldNum" sz="quarter" idx="12"/>
          </p:nvPr>
        </p:nvSpPr>
        <p:spPr/>
        <p:txBody>
          <a:bodyPr rtlCol="0">
            <a:noAutofit/>
          </a:bodyPr>
          <a:lstStyle>
            <a:defPPr>
              <a:defRPr lang="ru-RU"/>
            </a:defPPr>
          </a:lstStyle>
          <a:p>
            <a:pPr rtl="0"/>
            <a:fld id="{48F63A3B-78C7-47BE-AE5E-E10140E04643}" type="slidenum">
              <a:rPr lang="ru-RU" dirty="0"/>
              <a:t>‹#›</a:t>
            </a:fld>
            <a:endParaRPr lang="ru-RU" dirty="0"/>
          </a:p>
        </p:txBody>
      </p:sp>
    </p:spTree>
    <p:extLst>
      <p:ext uri="{BB962C8B-B14F-4D97-AF65-F5344CB8AC3E}">
        <p14:creationId xmlns:p14="http://schemas.microsoft.com/office/powerpoint/2010/main" val="7457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Цита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9120" y="2395728"/>
            <a:ext cx="7013448" cy="1627632"/>
          </a:xfrm>
        </p:spPr>
        <p:txBody>
          <a:bodyPr lIns="0" tIns="0" rIns="0" bIns="0" rtlCol="0">
            <a:noAutofit/>
          </a:bodyPr>
          <a:lstStyle>
            <a:lvl1pPr algn="l">
              <a:lnSpc>
                <a:spcPct val="100000"/>
              </a:lnSpc>
              <a:defRPr lang="ru-RU" sz="3300" b="1">
                <a:latin typeface="Arial" panose="020B0604020202020204" pitchFamily="34" charset="0"/>
                <a:cs typeface="Arial" panose="020B0604020202020204" pitchFamily="34" charset="0"/>
              </a:defRPr>
            </a:lvl1pPr>
          </a:lstStyle>
          <a:p>
            <a:pPr rtl="0"/>
            <a:r>
              <a:rPr lang="ru-RU"/>
              <a:t>Образец заголовка</a:t>
            </a:r>
          </a:p>
        </p:txBody>
      </p:sp>
      <p:sp>
        <p:nvSpPr>
          <p:cNvPr id="57" name="Текст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rtlCol="0">
            <a:noAutofit/>
          </a:bodyPr>
          <a:lstStyle>
            <a:lvl1pPr marL="0" indent="0">
              <a:buNone/>
              <a:defRPr lang="ru-RU" sz="10000" b="1"/>
            </a:lvl1pPr>
          </a:lstStyle>
          <a:p>
            <a:pPr lvl="0" rtl="0"/>
            <a:r>
              <a:rPr lang="ru-RU"/>
              <a:t>"</a:t>
            </a:r>
          </a:p>
        </p:txBody>
      </p:sp>
      <p:sp>
        <p:nvSpPr>
          <p:cNvPr id="55" name="Текст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rtlCol="0">
            <a:noAutofit/>
          </a:bodyPr>
          <a:lstStyle>
            <a:lvl1pPr marL="0" indent="0">
              <a:buNone/>
              <a:defRPr lang="ru-RU" sz="2400"/>
            </a:lvl1pPr>
          </a:lstStyle>
          <a:p>
            <a:pPr lvl="0" rtl="0"/>
            <a:r>
              <a:rPr lang="ru-RU"/>
              <a:t>Образец текста</a:t>
            </a:r>
          </a:p>
        </p:txBody>
      </p:sp>
      <p:sp>
        <p:nvSpPr>
          <p:cNvPr id="56" name="Текст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rtlCol="0">
            <a:noAutofit/>
          </a:bodyPr>
          <a:lstStyle>
            <a:lvl1pPr marL="0" indent="0">
              <a:buNone/>
              <a:defRPr lang="ru-RU" sz="10000" b="1"/>
            </a:lvl1pPr>
          </a:lstStyle>
          <a:p>
            <a:pPr lvl="0" rtl="0"/>
            <a:r>
              <a:rPr lang="ru-RU"/>
              <a:t>"</a:t>
            </a:r>
          </a:p>
        </p:txBody>
      </p:sp>
      <p:sp>
        <p:nvSpPr>
          <p:cNvPr id="32" name="Изображение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defPPr>
              <a:defRPr lang="ru-RU"/>
            </a:defPPr>
          </a:lstStyle>
          <a:p>
            <a:pPr rtl="0"/>
            <a:endParaRPr lang="ru-RU" dirty="0"/>
          </a:p>
        </p:txBody>
      </p:sp>
      <p:sp>
        <p:nvSpPr>
          <p:cNvPr id="53" name="Полилиния: фигура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defPPr>
              <a:defRPr lang="ru-RU"/>
            </a:defPPr>
          </a:lstStyle>
          <a:p>
            <a:pPr rtl="0"/>
            <a:endParaRPr lang="ru-RU" dirty="0"/>
          </a:p>
        </p:txBody>
      </p:sp>
      <p:sp>
        <p:nvSpPr>
          <p:cNvPr id="33" name="Изображение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defPPr>
              <a:defRPr lang="ru-RU"/>
            </a:defPPr>
          </a:lstStyle>
          <a:p>
            <a:pPr rtl="0"/>
            <a:endParaRPr lang="ru-RU" dirty="0"/>
          </a:p>
        </p:txBody>
      </p:sp>
      <p:sp>
        <p:nvSpPr>
          <p:cNvPr id="29" name="Полилиния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rtlCol="0" anchor="t" anchorCtr="0" compatLnSpc="1">
            <a:prstTxWarp prst="textNoShape">
              <a:avLst/>
            </a:prstTxWarp>
            <a:noAutofit/>
          </a:bodyPr>
          <a:lstStyle>
            <a:defPPr>
              <a:defRPr lang="ru-RU"/>
            </a:defPPr>
          </a:lstStyle>
          <a:p>
            <a:pPr rtl="0"/>
            <a:endParaRPr lang="ru-RU" dirty="0"/>
          </a:p>
        </p:txBody>
      </p:sp>
      <p:sp>
        <p:nvSpPr>
          <p:cNvPr id="31" name="Полилиния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rtlCol="0" anchor="t" anchorCtr="0" compatLnSpc="1">
            <a:prstTxWarp prst="textNoShape">
              <a:avLst/>
            </a:prstTxWarp>
            <a:noAutofit/>
          </a:bodyPr>
          <a:lstStyle>
            <a:defPPr>
              <a:defRPr lang="ru-RU"/>
            </a:defPPr>
          </a:lstStyle>
          <a:p>
            <a:pPr rtl="0"/>
            <a:endParaRPr lang="ru-RU" dirty="0"/>
          </a:p>
        </p:txBody>
      </p:sp>
      <p:sp>
        <p:nvSpPr>
          <p:cNvPr id="6" name="Номер слайда 5"/>
          <p:cNvSpPr>
            <a:spLocks noGrp="1"/>
          </p:cNvSpPr>
          <p:nvPr>
            <p:ph type="sldNum" sz="quarter" idx="12"/>
          </p:nvPr>
        </p:nvSpPr>
        <p:spPr/>
        <p:txBody>
          <a:bodyPr rtlCol="0">
            <a:noAutofit/>
          </a:bodyPr>
          <a:lstStyle>
            <a:defPPr>
              <a:defRPr lang="ru-RU"/>
            </a:defPPr>
          </a:lstStyle>
          <a:p>
            <a:pPr rtl="0"/>
            <a:fld id="{48F63A3B-78C7-47BE-AE5E-E10140E04643}" type="slidenum">
              <a:rPr lang="ru-RU" dirty="0"/>
              <a:t>‹#›</a:t>
            </a:fld>
            <a:endParaRPr lang="ru-RU" dirty="0"/>
          </a:p>
        </p:txBody>
      </p:sp>
    </p:spTree>
    <p:extLst>
      <p:ext uri="{BB962C8B-B14F-4D97-AF65-F5344CB8AC3E}">
        <p14:creationId xmlns:p14="http://schemas.microsoft.com/office/powerpoint/2010/main" val="55285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Команда x4">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ru-RU"/>
            </a:defPPr>
          </a:lstStyle>
          <a:p>
            <a:pPr algn="ctr" rtl="0"/>
            <a:endParaRPr lang="ru-RU" sz="450" dirty="0"/>
          </a:p>
        </p:txBody>
      </p:sp>
      <p:sp>
        <p:nvSpPr>
          <p:cNvPr id="2" name="Заголовок 1">
            <a:extLst>
              <a:ext uri="{FF2B5EF4-FFF2-40B4-BE49-F238E27FC236}">
                <a16:creationId xmlns:a16="http://schemas.microsoft.com/office/drawing/2014/main" id="{EA04E8AF-9DFE-7077-DB36-941F6490BAD8}"/>
              </a:ext>
            </a:extLst>
          </p:cNvPr>
          <p:cNvSpPr>
            <a:spLocks noGrp="1"/>
          </p:cNvSpPr>
          <p:nvPr>
            <p:ph type="title"/>
          </p:nvPr>
        </p:nvSpPr>
        <p:spPr/>
        <p:txBody>
          <a:bodyPr rtlCol="0">
            <a:noAutofit/>
          </a:bodyPr>
          <a:lstStyle>
            <a:lvl1pPr>
              <a:lnSpc>
                <a:spcPct val="100000"/>
              </a:lnSpc>
              <a:defRPr lang="ru-RU"/>
            </a:lvl1pPr>
          </a:lstStyle>
          <a:p>
            <a:pPr rtl="0"/>
            <a:r>
              <a:rPr lang="ru-RU"/>
              <a:t>Образец заголовка</a:t>
            </a:r>
          </a:p>
        </p:txBody>
      </p:sp>
      <p:sp>
        <p:nvSpPr>
          <p:cNvPr id="4" name="Нижний колонтитул 3">
            <a:extLst>
              <a:ext uri="{FF2B5EF4-FFF2-40B4-BE49-F238E27FC236}">
                <a16:creationId xmlns:a16="http://schemas.microsoft.com/office/drawing/2014/main" id="{43B58B80-D2DB-A0A1-0362-1157E9087574}"/>
              </a:ext>
            </a:extLst>
          </p:cNvPr>
          <p:cNvSpPr>
            <a:spLocks noGrp="1"/>
          </p:cNvSpPr>
          <p:nvPr>
            <p:ph type="ftr" sz="quarter" idx="11"/>
          </p:nvPr>
        </p:nvSpPr>
        <p:spPr/>
        <p:txBody>
          <a:bodyPr rtlCol="0">
            <a:noAutofit/>
          </a:bodyPr>
          <a:lstStyle>
            <a:defPPr>
              <a:defRPr lang="ru-RU"/>
            </a:defPPr>
          </a:lstStyle>
          <a:p>
            <a:pPr rtl="0"/>
            <a:r>
              <a:rPr lang="ru-RU"/>
              <a:t>Заголовок презентации</a:t>
            </a:r>
            <a:endParaRPr lang="ru-RU" dirty="0"/>
          </a:p>
        </p:txBody>
      </p:sp>
      <p:sp>
        <p:nvSpPr>
          <p:cNvPr id="5" name="Номер слайда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rtlCol="0">
            <a:noAutofit/>
          </a:bodyPr>
          <a:lstStyle>
            <a:defPPr>
              <a:defRPr lang="ru-RU"/>
            </a:defPPr>
          </a:lstStyle>
          <a:p>
            <a:pPr rtl="0"/>
            <a:fld id="{48F63A3B-78C7-47BE-AE5E-E10140E04643}" type="slidenum">
              <a:rPr lang="ru-RU" smtClean="0"/>
              <a:pPr/>
              <a:t>‹#›</a:t>
            </a:fld>
            <a:endParaRPr lang="ru-RU" dirty="0"/>
          </a:p>
        </p:txBody>
      </p:sp>
      <p:sp>
        <p:nvSpPr>
          <p:cNvPr id="17" name="Рисунок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rtlCol="0" anchor="ctr">
            <a:noAutofit/>
          </a:bodyPr>
          <a:lstStyle>
            <a:lvl1pPr marL="0" indent="0" algn="ctr">
              <a:buNone/>
              <a:defRPr lang="ru-RU" sz="1400"/>
            </a:lvl1pPr>
          </a:lstStyle>
          <a:p>
            <a:pPr rtl="0"/>
            <a:r>
              <a:rPr lang="ru-RU"/>
              <a:t>Вставка рисунка</a:t>
            </a:r>
            <a:endParaRPr lang="ru-RU" dirty="0"/>
          </a:p>
        </p:txBody>
      </p:sp>
      <p:sp>
        <p:nvSpPr>
          <p:cNvPr id="19" name="Текст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rtlCol="0" anchor="t">
            <a:noAutofit/>
          </a:bodyPr>
          <a:lstStyle>
            <a:lvl1pPr marL="0" indent="0" algn="ctr">
              <a:spcBef>
                <a:spcPts val="0"/>
              </a:spcBef>
              <a:buNone/>
              <a:defRPr lang="ru-RU" sz="1800" b="1" cap="all" baseline="0">
                <a:solidFill>
                  <a:schemeClr val="accent6"/>
                </a:solidFill>
                <a:latin typeface="Arial" panose="020B0604020202020204" pitchFamily="34" charset="0"/>
                <a:cs typeface="Arial" panose="020B0604020202020204" pitchFamily="34" charset="0"/>
              </a:defRPr>
            </a:lvl1pPr>
          </a:lstStyle>
          <a:p>
            <a:pPr lvl="0" rtl="0"/>
            <a:r>
              <a:rPr lang="ru-RU"/>
              <a:t>Имя</a:t>
            </a:r>
          </a:p>
        </p:txBody>
      </p:sp>
      <p:sp>
        <p:nvSpPr>
          <p:cNvPr id="21" name="Текст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rtlCol="0" anchor="ctr">
            <a:noAutofit/>
          </a:bodyPr>
          <a:lstStyle>
            <a:lvl1pPr marL="0" indent="0" algn="ctr">
              <a:buNone/>
              <a:defRPr lang="ru-RU" sz="1400"/>
            </a:lvl1pPr>
          </a:lstStyle>
          <a:p>
            <a:pPr lvl="0" rtl="0"/>
            <a:r>
              <a:rPr lang="ru-RU"/>
              <a:t>Название</a:t>
            </a:r>
          </a:p>
        </p:txBody>
      </p:sp>
      <p:sp>
        <p:nvSpPr>
          <p:cNvPr id="23" name="Рисунок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rtlCol="0" anchor="ctr">
            <a:noAutofit/>
          </a:bodyPr>
          <a:lstStyle>
            <a:lvl1pPr marL="0" indent="0" algn="ctr">
              <a:buNone/>
              <a:defRPr lang="ru-RU" sz="1400"/>
            </a:lvl1pPr>
          </a:lstStyle>
          <a:p>
            <a:pPr rtl="0"/>
            <a:r>
              <a:rPr lang="ru-RU"/>
              <a:t>Вставка рисунка</a:t>
            </a:r>
            <a:endParaRPr lang="ru-RU" dirty="0"/>
          </a:p>
        </p:txBody>
      </p:sp>
      <p:sp>
        <p:nvSpPr>
          <p:cNvPr id="22" name="Текст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rtlCol="0" anchor="t">
            <a:noAutofit/>
          </a:bodyPr>
          <a:lstStyle>
            <a:lvl1pPr marL="0" indent="0" algn="ctr">
              <a:spcBef>
                <a:spcPts val="0"/>
              </a:spcBef>
              <a:buNone/>
              <a:defRPr lang="ru-RU" sz="1800" b="1" cap="all" baseline="0">
                <a:solidFill>
                  <a:schemeClr val="accent6"/>
                </a:solidFill>
                <a:latin typeface="Arial" panose="020B0604020202020204" pitchFamily="34" charset="0"/>
                <a:cs typeface="Arial" panose="020B0604020202020204" pitchFamily="34" charset="0"/>
              </a:defRPr>
            </a:lvl1pPr>
          </a:lstStyle>
          <a:p>
            <a:pPr lvl="0" rtl="0"/>
            <a:r>
              <a:rPr lang="ru-RU"/>
              <a:t>Имя</a:t>
            </a:r>
          </a:p>
        </p:txBody>
      </p:sp>
      <p:sp>
        <p:nvSpPr>
          <p:cNvPr id="24" name="Текст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rtlCol="0" anchor="ctr">
            <a:noAutofit/>
          </a:bodyPr>
          <a:lstStyle>
            <a:lvl1pPr marL="0" indent="0" algn="ctr">
              <a:buNone/>
              <a:defRPr lang="ru-RU" sz="1400"/>
            </a:lvl1pPr>
          </a:lstStyle>
          <a:p>
            <a:pPr lvl="0" rtl="0"/>
            <a:r>
              <a:rPr lang="ru-RU"/>
              <a:t>Название</a:t>
            </a:r>
          </a:p>
        </p:txBody>
      </p:sp>
      <p:sp>
        <p:nvSpPr>
          <p:cNvPr id="26" name="Рисунок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rtlCol="0" anchor="ctr">
            <a:noAutofit/>
          </a:bodyPr>
          <a:lstStyle>
            <a:lvl1pPr marL="0" indent="0" algn="ctr">
              <a:buNone/>
              <a:defRPr lang="ru-RU" sz="1400"/>
            </a:lvl1pPr>
          </a:lstStyle>
          <a:p>
            <a:pPr rtl="0"/>
            <a:r>
              <a:rPr lang="ru-RU"/>
              <a:t>Вставка рисунка</a:t>
            </a:r>
            <a:endParaRPr lang="ru-RU" dirty="0"/>
          </a:p>
        </p:txBody>
      </p:sp>
      <p:sp>
        <p:nvSpPr>
          <p:cNvPr id="25" name="Текст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rtlCol="0" anchor="t">
            <a:noAutofit/>
          </a:bodyPr>
          <a:lstStyle>
            <a:lvl1pPr marL="0" indent="0" algn="ctr">
              <a:spcBef>
                <a:spcPts val="0"/>
              </a:spcBef>
              <a:buNone/>
              <a:defRPr lang="ru-RU" sz="1800" b="1" cap="all" baseline="0">
                <a:solidFill>
                  <a:schemeClr val="accent6"/>
                </a:solidFill>
                <a:latin typeface="Arial" panose="020B0604020202020204" pitchFamily="34" charset="0"/>
                <a:cs typeface="Arial" panose="020B0604020202020204" pitchFamily="34" charset="0"/>
              </a:defRPr>
            </a:lvl1pPr>
          </a:lstStyle>
          <a:p>
            <a:pPr lvl="0" rtl="0"/>
            <a:r>
              <a:rPr lang="ru-RU"/>
              <a:t>Имя</a:t>
            </a:r>
          </a:p>
        </p:txBody>
      </p:sp>
      <p:sp>
        <p:nvSpPr>
          <p:cNvPr id="27" name="Текст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rtlCol="0" anchor="ctr">
            <a:noAutofit/>
          </a:bodyPr>
          <a:lstStyle>
            <a:lvl1pPr marL="0" indent="0" algn="ctr">
              <a:buNone/>
              <a:defRPr lang="ru-RU" sz="1400"/>
            </a:lvl1pPr>
          </a:lstStyle>
          <a:p>
            <a:pPr lvl="0" rtl="0"/>
            <a:r>
              <a:rPr lang="ru-RU"/>
              <a:t>Название</a:t>
            </a:r>
          </a:p>
        </p:txBody>
      </p:sp>
      <p:sp>
        <p:nvSpPr>
          <p:cNvPr id="29" name="Рисунок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rtlCol="0" anchor="ctr">
            <a:noAutofit/>
          </a:bodyPr>
          <a:lstStyle>
            <a:lvl1pPr marL="0" indent="0" algn="ctr">
              <a:buNone/>
              <a:defRPr lang="ru-RU" sz="1400"/>
            </a:lvl1pPr>
          </a:lstStyle>
          <a:p>
            <a:pPr rtl="0"/>
            <a:r>
              <a:rPr lang="ru-RU"/>
              <a:t>Вставка рисунка</a:t>
            </a:r>
            <a:endParaRPr lang="ru-RU" dirty="0"/>
          </a:p>
        </p:txBody>
      </p:sp>
      <p:sp>
        <p:nvSpPr>
          <p:cNvPr id="28" name="Текст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rtlCol="0" anchor="t">
            <a:noAutofit/>
          </a:bodyPr>
          <a:lstStyle>
            <a:lvl1pPr marL="0" indent="0" algn="ctr">
              <a:spcBef>
                <a:spcPts val="0"/>
              </a:spcBef>
              <a:buNone/>
              <a:defRPr lang="ru-RU" sz="1800" b="1" cap="all" baseline="0">
                <a:solidFill>
                  <a:schemeClr val="accent6"/>
                </a:solidFill>
                <a:latin typeface="Arial" panose="020B0604020202020204" pitchFamily="34" charset="0"/>
                <a:cs typeface="Arial" panose="020B0604020202020204" pitchFamily="34" charset="0"/>
              </a:defRPr>
            </a:lvl1pPr>
          </a:lstStyle>
          <a:p>
            <a:pPr lvl="0" rtl="0"/>
            <a:r>
              <a:rPr lang="ru-RU"/>
              <a:t>Имя</a:t>
            </a:r>
          </a:p>
        </p:txBody>
      </p:sp>
      <p:sp>
        <p:nvSpPr>
          <p:cNvPr id="30" name="Текст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rtlCol="0" anchor="ctr">
            <a:noAutofit/>
          </a:bodyPr>
          <a:lstStyle>
            <a:lvl1pPr marL="0" indent="0" algn="ctr">
              <a:buNone/>
              <a:defRPr lang="ru-RU" sz="1400"/>
            </a:lvl1pPr>
          </a:lstStyle>
          <a:p>
            <a:pPr lvl="0" rtl="0"/>
            <a:r>
              <a:rPr lang="ru-RU"/>
              <a:t>Должность</a:t>
            </a:r>
          </a:p>
        </p:txBody>
      </p:sp>
    </p:spTree>
    <p:extLst>
      <p:ext uri="{BB962C8B-B14F-4D97-AF65-F5344CB8AC3E}">
        <p14:creationId xmlns:p14="http://schemas.microsoft.com/office/powerpoint/2010/main" val="2586653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Команда x8">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rtlCol="0">
            <a:noAutofit/>
          </a:bodyPr>
          <a:lstStyle>
            <a:lvl1pPr>
              <a:lnSpc>
                <a:spcPct val="100000"/>
              </a:lnSpc>
              <a:defRPr lang="ru-RU"/>
            </a:lvl1pPr>
          </a:lstStyle>
          <a:p>
            <a:pPr rtl="0"/>
            <a:r>
              <a:rPr lang="ru-RU"/>
              <a:t>Образец заголовка</a:t>
            </a:r>
          </a:p>
        </p:txBody>
      </p:sp>
      <p:sp>
        <p:nvSpPr>
          <p:cNvPr id="4" name="Нижний колонтитул 3">
            <a:extLst>
              <a:ext uri="{FF2B5EF4-FFF2-40B4-BE49-F238E27FC236}">
                <a16:creationId xmlns:a16="http://schemas.microsoft.com/office/drawing/2014/main" id="{43B58B80-D2DB-A0A1-0362-1157E9087574}"/>
              </a:ext>
            </a:extLst>
          </p:cNvPr>
          <p:cNvSpPr>
            <a:spLocks noGrp="1"/>
          </p:cNvSpPr>
          <p:nvPr>
            <p:ph type="ftr" sz="quarter" idx="11"/>
          </p:nvPr>
        </p:nvSpPr>
        <p:spPr/>
        <p:txBody>
          <a:bodyPr rtlCol="0">
            <a:noAutofit/>
          </a:bodyPr>
          <a:lstStyle>
            <a:defPPr>
              <a:defRPr lang="ru-RU"/>
            </a:defPPr>
          </a:lstStyle>
          <a:p>
            <a:pPr rtl="0"/>
            <a:r>
              <a:rPr lang="ru-RU"/>
              <a:t>Заголовок презентации</a:t>
            </a:r>
            <a:endParaRPr lang="ru-RU" dirty="0"/>
          </a:p>
        </p:txBody>
      </p:sp>
      <p:sp>
        <p:nvSpPr>
          <p:cNvPr id="5" name="Номер слайда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rtlCol="0">
            <a:noAutofit/>
          </a:bodyPr>
          <a:lstStyle>
            <a:defPPr>
              <a:defRPr lang="ru-RU"/>
            </a:defPPr>
          </a:lstStyle>
          <a:p>
            <a:pPr rtl="0"/>
            <a:fld id="{48F63A3B-78C7-47BE-AE5E-E10140E04643}" type="slidenum">
              <a:rPr lang="ru-RU" smtClean="0"/>
              <a:pPr/>
              <a:t>‹#›</a:t>
            </a:fld>
            <a:endParaRPr lang="ru-RU" dirty="0"/>
          </a:p>
        </p:txBody>
      </p:sp>
      <p:sp>
        <p:nvSpPr>
          <p:cNvPr id="17" name="Рисунок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rtlCol="0" anchor="ctr">
            <a:noAutofit/>
          </a:bodyPr>
          <a:lstStyle>
            <a:lvl1pPr marL="0" indent="0" algn="ctr">
              <a:buNone/>
              <a:defRPr lang="ru-RU" sz="1400"/>
            </a:lvl1pPr>
          </a:lstStyle>
          <a:p>
            <a:pPr rtl="0"/>
            <a:r>
              <a:rPr lang="ru-RU"/>
              <a:t>Вставка рисунка</a:t>
            </a:r>
            <a:endParaRPr lang="ru-RU" dirty="0"/>
          </a:p>
        </p:txBody>
      </p:sp>
      <p:sp>
        <p:nvSpPr>
          <p:cNvPr id="19" name="Текст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rtlCol="0" anchor="t">
            <a:noAutofit/>
          </a:bodyPr>
          <a:lstStyle>
            <a:lvl1pPr marL="0" indent="0" algn="ctr">
              <a:spcBef>
                <a:spcPts val="0"/>
              </a:spcBef>
              <a:buNone/>
              <a:defRPr lang="ru-RU" sz="1400" b="1" cap="all" spc="20" baseline="0">
                <a:solidFill>
                  <a:schemeClr val="accent6"/>
                </a:solidFill>
                <a:latin typeface="Arial" panose="020B0604020202020204" pitchFamily="34" charset="0"/>
                <a:cs typeface="Arial" panose="020B0604020202020204" pitchFamily="34" charset="0"/>
              </a:defRPr>
            </a:lvl1pPr>
          </a:lstStyle>
          <a:p>
            <a:pPr lvl="0" rtl="0"/>
            <a:r>
              <a:rPr lang="ru-RU"/>
              <a:t>Имя</a:t>
            </a:r>
          </a:p>
        </p:txBody>
      </p:sp>
      <p:sp>
        <p:nvSpPr>
          <p:cNvPr id="21" name="Текст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rtlCol="0" anchor="ctr">
            <a:noAutofit/>
          </a:bodyPr>
          <a:lstStyle>
            <a:lvl1pPr marL="0" indent="0" algn="ctr">
              <a:buNone/>
              <a:defRPr lang="ru-RU" sz="1200" spc="20" baseline="0"/>
            </a:lvl1pPr>
          </a:lstStyle>
          <a:p>
            <a:pPr lvl="0" rtl="0"/>
            <a:r>
              <a:rPr lang="ru-RU"/>
              <a:t>Название</a:t>
            </a:r>
          </a:p>
        </p:txBody>
      </p:sp>
      <p:sp>
        <p:nvSpPr>
          <p:cNvPr id="10" name="Рисунок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rtlCol="0" anchor="ctr">
            <a:noAutofit/>
          </a:bodyPr>
          <a:lstStyle>
            <a:lvl1pPr marL="0" indent="0" algn="ctr">
              <a:buNone/>
              <a:defRPr lang="ru-RU" sz="1400"/>
            </a:lvl1pPr>
          </a:lstStyle>
          <a:p>
            <a:pPr rtl="0"/>
            <a:r>
              <a:rPr lang="ru-RU"/>
              <a:t>Вставка рисунка</a:t>
            </a:r>
            <a:endParaRPr lang="ru-RU" dirty="0"/>
          </a:p>
        </p:txBody>
      </p:sp>
      <p:sp>
        <p:nvSpPr>
          <p:cNvPr id="14" name="Текст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rtlCol="0" anchor="t">
            <a:noAutofit/>
          </a:bodyPr>
          <a:lstStyle>
            <a:lvl1pPr marL="0" indent="0" algn="ctr">
              <a:spcBef>
                <a:spcPts val="0"/>
              </a:spcBef>
              <a:buNone/>
              <a:defRPr lang="ru-RU" sz="1400" b="1" cap="all" spc="20" baseline="0">
                <a:solidFill>
                  <a:schemeClr val="accent6"/>
                </a:solidFill>
                <a:latin typeface="Arial" panose="020B0604020202020204" pitchFamily="34" charset="0"/>
                <a:cs typeface="Arial" panose="020B0604020202020204" pitchFamily="34" charset="0"/>
              </a:defRPr>
            </a:lvl1pPr>
          </a:lstStyle>
          <a:p>
            <a:pPr lvl="0" rtl="0"/>
            <a:r>
              <a:rPr lang="ru-RU"/>
              <a:t>Имя</a:t>
            </a:r>
          </a:p>
        </p:txBody>
      </p:sp>
      <p:sp>
        <p:nvSpPr>
          <p:cNvPr id="15" name="Текст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rtlCol="0" anchor="ctr">
            <a:noAutofit/>
          </a:bodyPr>
          <a:lstStyle>
            <a:lvl1pPr marL="0" indent="0" algn="ctr">
              <a:buNone/>
              <a:defRPr lang="ru-RU" sz="1200" spc="20" baseline="0"/>
            </a:lvl1pPr>
          </a:lstStyle>
          <a:p>
            <a:pPr lvl="0" rtl="0"/>
            <a:r>
              <a:rPr lang="ru-RU"/>
              <a:t>Название</a:t>
            </a:r>
          </a:p>
        </p:txBody>
      </p:sp>
      <p:sp>
        <p:nvSpPr>
          <p:cNvPr id="23" name="Рисунок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rtlCol="0" anchor="ctr">
            <a:noAutofit/>
          </a:bodyPr>
          <a:lstStyle>
            <a:lvl1pPr marL="0" indent="0" algn="ctr">
              <a:buNone/>
              <a:defRPr lang="ru-RU" sz="1400"/>
            </a:lvl1pPr>
          </a:lstStyle>
          <a:p>
            <a:pPr rtl="0"/>
            <a:r>
              <a:rPr lang="ru-RU"/>
              <a:t>Вставка рисунка</a:t>
            </a:r>
            <a:endParaRPr lang="ru-RU" dirty="0"/>
          </a:p>
        </p:txBody>
      </p:sp>
      <p:sp>
        <p:nvSpPr>
          <p:cNvPr id="22" name="Текст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rtlCol="0" anchor="t">
            <a:noAutofit/>
          </a:bodyPr>
          <a:lstStyle>
            <a:lvl1pPr marL="0" indent="0" algn="ctr">
              <a:spcBef>
                <a:spcPts val="0"/>
              </a:spcBef>
              <a:buNone/>
              <a:defRPr lang="ru-RU" sz="1400" b="1" cap="all" spc="20" baseline="0">
                <a:solidFill>
                  <a:schemeClr val="accent6"/>
                </a:solidFill>
                <a:latin typeface="Arial" panose="020B0604020202020204" pitchFamily="34" charset="0"/>
                <a:cs typeface="Arial" panose="020B0604020202020204" pitchFamily="34" charset="0"/>
              </a:defRPr>
            </a:lvl1pPr>
          </a:lstStyle>
          <a:p>
            <a:pPr lvl="0" rtl="0"/>
            <a:r>
              <a:rPr lang="ru-RU"/>
              <a:t>Имя</a:t>
            </a:r>
          </a:p>
        </p:txBody>
      </p:sp>
      <p:sp>
        <p:nvSpPr>
          <p:cNvPr id="24" name="Текст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rtlCol="0" anchor="ctr">
            <a:noAutofit/>
          </a:bodyPr>
          <a:lstStyle>
            <a:lvl1pPr marL="0" indent="0" algn="ctr">
              <a:buNone/>
              <a:defRPr lang="ru-RU" sz="1200" spc="20" baseline="0"/>
            </a:lvl1pPr>
          </a:lstStyle>
          <a:p>
            <a:pPr lvl="0" rtl="0"/>
            <a:r>
              <a:rPr lang="ru-RU"/>
              <a:t>Название</a:t>
            </a:r>
          </a:p>
        </p:txBody>
      </p:sp>
      <p:sp>
        <p:nvSpPr>
          <p:cNvPr id="11" name="Рисунок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rtlCol="0" anchor="ctr">
            <a:noAutofit/>
          </a:bodyPr>
          <a:lstStyle>
            <a:lvl1pPr marL="0" indent="0" algn="ctr">
              <a:buNone/>
              <a:defRPr lang="ru-RU" sz="1400"/>
            </a:lvl1pPr>
          </a:lstStyle>
          <a:p>
            <a:pPr rtl="0"/>
            <a:r>
              <a:rPr lang="ru-RU"/>
              <a:t>Вставка рисунка</a:t>
            </a:r>
            <a:endParaRPr lang="ru-RU" dirty="0"/>
          </a:p>
        </p:txBody>
      </p:sp>
      <p:sp>
        <p:nvSpPr>
          <p:cNvPr id="16" name="Текст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rtlCol="0" anchor="t">
            <a:noAutofit/>
          </a:bodyPr>
          <a:lstStyle>
            <a:lvl1pPr marL="0" indent="0" algn="ctr">
              <a:spcBef>
                <a:spcPts val="0"/>
              </a:spcBef>
              <a:buNone/>
              <a:defRPr lang="ru-RU" sz="1400" b="1" cap="all" spc="20" baseline="0">
                <a:solidFill>
                  <a:schemeClr val="accent6"/>
                </a:solidFill>
                <a:latin typeface="Arial" panose="020B0604020202020204" pitchFamily="34" charset="0"/>
                <a:cs typeface="Arial" panose="020B0604020202020204" pitchFamily="34" charset="0"/>
              </a:defRPr>
            </a:lvl1pPr>
          </a:lstStyle>
          <a:p>
            <a:pPr lvl="0" rtl="0"/>
            <a:r>
              <a:rPr lang="ru-RU"/>
              <a:t>Имя</a:t>
            </a:r>
          </a:p>
        </p:txBody>
      </p:sp>
      <p:sp>
        <p:nvSpPr>
          <p:cNvPr id="18" name="Текст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rtlCol="0" anchor="ctr">
            <a:noAutofit/>
          </a:bodyPr>
          <a:lstStyle>
            <a:lvl1pPr marL="0" indent="0" algn="ctr">
              <a:buNone/>
              <a:defRPr lang="ru-RU" sz="1200" spc="20" baseline="0"/>
            </a:lvl1pPr>
          </a:lstStyle>
          <a:p>
            <a:pPr lvl="0" rtl="0"/>
            <a:r>
              <a:rPr lang="ru-RU"/>
              <a:t>Название</a:t>
            </a:r>
          </a:p>
        </p:txBody>
      </p:sp>
      <p:sp>
        <p:nvSpPr>
          <p:cNvPr id="26" name="Рисунок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rtlCol="0" anchor="ctr">
            <a:noAutofit/>
          </a:bodyPr>
          <a:lstStyle>
            <a:lvl1pPr marL="0" indent="0" algn="ctr">
              <a:buNone/>
              <a:defRPr lang="ru-RU" sz="1400"/>
            </a:lvl1pPr>
          </a:lstStyle>
          <a:p>
            <a:pPr rtl="0"/>
            <a:r>
              <a:rPr lang="ru-RU"/>
              <a:t>Вставка рисунка</a:t>
            </a:r>
            <a:endParaRPr lang="ru-RU" dirty="0"/>
          </a:p>
        </p:txBody>
      </p:sp>
      <p:sp>
        <p:nvSpPr>
          <p:cNvPr id="25" name="Текст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rtlCol="0" anchor="t">
            <a:noAutofit/>
          </a:bodyPr>
          <a:lstStyle>
            <a:lvl1pPr marL="0" indent="0" algn="ctr">
              <a:spcBef>
                <a:spcPts val="0"/>
              </a:spcBef>
              <a:buNone/>
              <a:defRPr lang="ru-RU" sz="1400" b="1" cap="all" spc="20" baseline="0">
                <a:solidFill>
                  <a:schemeClr val="accent6"/>
                </a:solidFill>
                <a:latin typeface="Arial" panose="020B0604020202020204" pitchFamily="34" charset="0"/>
                <a:cs typeface="Arial" panose="020B0604020202020204" pitchFamily="34" charset="0"/>
              </a:defRPr>
            </a:lvl1pPr>
          </a:lstStyle>
          <a:p>
            <a:pPr lvl="0" rtl="0"/>
            <a:r>
              <a:rPr lang="ru-RU"/>
              <a:t>Имя</a:t>
            </a:r>
          </a:p>
        </p:txBody>
      </p:sp>
      <p:sp>
        <p:nvSpPr>
          <p:cNvPr id="27" name="Текст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rtlCol="0" anchor="ctr">
            <a:noAutofit/>
          </a:bodyPr>
          <a:lstStyle>
            <a:lvl1pPr marL="0" indent="0" algn="ctr">
              <a:buNone/>
              <a:defRPr lang="ru-RU" sz="1200" spc="20" baseline="0"/>
            </a:lvl1pPr>
          </a:lstStyle>
          <a:p>
            <a:pPr lvl="0" rtl="0"/>
            <a:r>
              <a:rPr lang="ru-RU"/>
              <a:t>Название</a:t>
            </a:r>
          </a:p>
        </p:txBody>
      </p:sp>
      <p:sp>
        <p:nvSpPr>
          <p:cNvPr id="12" name="Рисунок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rtlCol="0" anchor="ctr">
            <a:noAutofit/>
          </a:bodyPr>
          <a:lstStyle>
            <a:lvl1pPr marL="0" indent="0" algn="ctr">
              <a:buNone/>
              <a:defRPr lang="ru-RU" sz="1400"/>
            </a:lvl1pPr>
          </a:lstStyle>
          <a:p>
            <a:pPr rtl="0"/>
            <a:r>
              <a:rPr lang="ru-RU"/>
              <a:t>Вставка рисунка</a:t>
            </a:r>
            <a:endParaRPr lang="ru-RU" dirty="0"/>
          </a:p>
        </p:txBody>
      </p:sp>
      <p:sp>
        <p:nvSpPr>
          <p:cNvPr id="20" name="Текст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rtlCol="0" anchor="t">
            <a:noAutofit/>
          </a:bodyPr>
          <a:lstStyle>
            <a:lvl1pPr marL="0" indent="0" algn="ctr">
              <a:spcBef>
                <a:spcPts val="0"/>
              </a:spcBef>
              <a:buNone/>
              <a:defRPr lang="ru-RU" sz="1400" b="1" cap="all" spc="20" baseline="0">
                <a:solidFill>
                  <a:schemeClr val="accent6"/>
                </a:solidFill>
                <a:latin typeface="Arial" panose="020B0604020202020204" pitchFamily="34" charset="0"/>
                <a:cs typeface="Arial" panose="020B0604020202020204" pitchFamily="34" charset="0"/>
              </a:defRPr>
            </a:lvl1pPr>
          </a:lstStyle>
          <a:p>
            <a:pPr lvl="0" rtl="0"/>
            <a:r>
              <a:rPr lang="ru-RU"/>
              <a:t>Имя</a:t>
            </a:r>
          </a:p>
        </p:txBody>
      </p:sp>
      <p:sp>
        <p:nvSpPr>
          <p:cNvPr id="31" name="Текст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rtlCol="0" anchor="ctr">
            <a:noAutofit/>
          </a:bodyPr>
          <a:lstStyle>
            <a:lvl1pPr marL="0" indent="0" algn="ctr">
              <a:buNone/>
              <a:defRPr lang="ru-RU" sz="1200" spc="20" baseline="0"/>
            </a:lvl1pPr>
          </a:lstStyle>
          <a:p>
            <a:pPr lvl="0" rtl="0"/>
            <a:r>
              <a:rPr lang="ru-RU"/>
              <a:t>Название</a:t>
            </a:r>
          </a:p>
        </p:txBody>
      </p:sp>
      <p:sp>
        <p:nvSpPr>
          <p:cNvPr id="29" name="Рисунок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rtlCol="0" anchor="ctr">
            <a:noAutofit/>
          </a:bodyPr>
          <a:lstStyle>
            <a:lvl1pPr marL="0" indent="0" algn="ctr">
              <a:buNone/>
              <a:defRPr lang="ru-RU" sz="1400"/>
            </a:lvl1pPr>
          </a:lstStyle>
          <a:p>
            <a:pPr rtl="0"/>
            <a:r>
              <a:rPr lang="ru-RU"/>
              <a:t>Вставка рисунка</a:t>
            </a:r>
            <a:endParaRPr lang="ru-RU" dirty="0"/>
          </a:p>
        </p:txBody>
      </p:sp>
      <p:sp>
        <p:nvSpPr>
          <p:cNvPr id="28" name="Текст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rtlCol="0" anchor="t">
            <a:noAutofit/>
          </a:bodyPr>
          <a:lstStyle>
            <a:lvl1pPr marL="0" indent="0" algn="ctr">
              <a:spcBef>
                <a:spcPts val="0"/>
              </a:spcBef>
              <a:buNone/>
              <a:defRPr lang="ru-RU" sz="1400" b="1" cap="all" spc="20" baseline="0">
                <a:solidFill>
                  <a:schemeClr val="accent6"/>
                </a:solidFill>
                <a:latin typeface="Arial" panose="020B0604020202020204" pitchFamily="34" charset="0"/>
                <a:cs typeface="Arial" panose="020B0604020202020204" pitchFamily="34" charset="0"/>
              </a:defRPr>
            </a:lvl1pPr>
          </a:lstStyle>
          <a:p>
            <a:pPr lvl="0" rtl="0"/>
            <a:r>
              <a:rPr lang="ru-RU"/>
              <a:t>Имя</a:t>
            </a:r>
          </a:p>
        </p:txBody>
      </p:sp>
      <p:sp>
        <p:nvSpPr>
          <p:cNvPr id="30" name="Текст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rtlCol="0" anchor="ctr">
            <a:noAutofit/>
          </a:bodyPr>
          <a:lstStyle>
            <a:lvl1pPr marL="0" indent="0" algn="ctr">
              <a:buNone/>
              <a:defRPr lang="ru-RU" sz="1200" spc="20" baseline="0"/>
            </a:lvl1pPr>
          </a:lstStyle>
          <a:p>
            <a:pPr lvl="0" rtl="0"/>
            <a:r>
              <a:rPr lang="ru-RU"/>
              <a:t>Должность</a:t>
            </a:r>
          </a:p>
        </p:txBody>
      </p:sp>
      <p:sp>
        <p:nvSpPr>
          <p:cNvPr id="13" name="Рисунок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rtlCol="0" anchor="ctr">
            <a:noAutofit/>
          </a:bodyPr>
          <a:lstStyle>
            <a:lvl1pPr marL="0" indent="0" algn="ctr">
              <a:buNone/>
              <a:defRPr lang="ru-RU" sz="1400"/>
            </a:lvl1pPr>
          </a:lstStyle>
          <a:p>
            <a:pPr rtl="0"/>
            <a:r>
              <a:rPr lang="ru-RU"/>
              <a:t>Вставка рисунка</a:t>
            </a:r>
            <a:endParaRPr lang="ru-RU" dirty="0"/>
          </a:p>
        </p:txBody>
      </p:sp>
      <p:sp>
        <p:nvSpPr>
          <p:cNvPr id="32" name="Текст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rtlCol="0" anchor="t">
            <a:noAutofit/>
          </a:bodyPr>
          <a:lstStyle>
            <a:lvl1pPr marL="0" indent="0" algn="ctr">
              <a:spcBef>
                <a:spcPts val="0"/>
              </a:spcBef>
              <a:buNone/>
              <a:defRPr lang="ru-RU" sz="1400" b="1" cap="all" spc="20" baseline="0">
                <a:solidFill>
                  <a:schemeClr val="accent6"/>
                </a:solidFill>
                <a:latin typeface="Arial" panose="020B0604020202020204" pitchFamily="34" charset="0"/>
                <a:cs typeface="Arial" panose="020B0604020202020204" pitchFamily="34" charset="0"/>
              </a:defRPr>
            </a:lvl1pPr>
          </a:lstStyle>
          <a:p>
            <a:pPr lvl="0" rtl="0"/>
            <a:r>
              <a:rPr lang="ru-RU"/>
              <a:t>Имя</a:t>
            </a:r>
          </a:p>
        </p:txBody>
      </p:sp>
      <p:sp>
        <p:nvSpPr>
          <p:cNvPr id="33" name="Текст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rtlCol="0" anchor="ctr">
            <a:noAutofit/>
          </a:bodyPr>
          <a:lstStyle>
            <a:lvl1pPr marL="0" indent="0" algn="ctr">
              <a:buNone/>
              <a:defRPr lang="ru-RU" sz="1200" spc="20" baseline="0"/>
            </a:lvl1pPr>
          </a:lstStyle>
          <a:p>
            <a:pPr lvl="0" rtl="0"/>
            <a:r>
              <a:rPr lang="ru-RU"/>
              <a:t>Должность</a:t>
            </a:r>
          </a:p>
        </p:txBody>
      </p:sp>
    </p:spTree>
    <p:extLst>
      <p:ext uri="{BB962C8B-B14F-4D97-AF65-F5344CB8AC3E}">
        <p14:creationId xmlns:p14="http://schemas.microsoft.com/office/powerpoint/2010/main" val="190070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8952" y="1216152"/>
            <a:ext cx="10671048" cy="768096"/>
          </a:xfrm>
          <a:prstGeom prst="rect">
            <a:avLst/>
          </a:prstGeom>
        </p:spPr>
        <p:txBody>
          <a:bodyPr vert="horz" lIns="91440" tIns="45720" rIns="91440" bIns="45720" rtlCol="0" anchor="t">
            <a:normAutofit/>
          </a:bodyPr>
          <a:lstStyle>
            <a:defPPr>
              <a:defRPr lang="ru-RU"/>
            </a:defPPr>
          </a:lstStyle>
          <a:p>
            <a:pPr rtl="0"/>
            <a:r>
              <a:rPr lang="ru-RU" dirty="0"/>
              <a:t>Образец заголовка</a:t>
            </a:r>
          </a:p>
        </p:txBody>
      </p:sp>
      <p:sp>
        <p:nvSpPr>
          <p:cNvPr id="3" name="Текст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defPPr>
              <a:defRPr lang="ru-RU"/>
            </a:defPPr>
          </a:lstStyle>
          <a:p>
            <a:pPr lvl="0" rtl="0"/>
            <a:r>
              <a:rPr lang="ru-RU" dirty="0"/>
              <a:t>Щелкните, чтобы изменить стили текста образца слайда</a:t>
            </a:r>
          </a:p>
          <a:p>
            <a:pPr lvl="1" rtl="0"/>
            <a:r>
              <a:rPr lang="ru-RU" dirty="0"/>
              <a:t>Второй уровень</a:t>
            </a:r>
          </a:p>
          <a:p>
            <a:pPr lvl="2" rtl="0"/>
            <a:r>
              <a:rPr lang="ru-RU" dirty="0"/>
              <a:t>Третий уровень</a:t>
            </a:r>
          </a:p>
          <a:p>
            <a:pPr lvl="3" rtl="0"/>
            <a:r>
              <a:rPr lang="ru-RU" dirty="0"/>
              <a:t>Четвертый уровень</a:t>
            </a:r>
          </a:p>
          <a:p>
            <a:pPr lvl="4" rtl="0"/>
            <a:r>
              <a:rPr lang="ru-RU" dirty="0"/>
              <a:t>Пятый уровень</a:t>
            </a:r>
          </a:p>
        </p:txBody>
      </p:sp>
      <p:sp>
        <p:nvSpPr>
          <p:cNvPr id="5" name="Нижний колонтитул 4"/>
          <p:cNvSpPr>
            <a:spLocks noGrp="1"/>
          </p:cNvSpPr>
          <p:nvPr>
            <p:ph type="ftr" sz="quarter" idx="3"/>
          </p:nvPr>
        </p:nvSpPr>
        <p:spPr>
          <a:xfrm>
            <a:off x="621792" y="457200"/>
            <a:ext cx="3200400" cy="274320"/>
          </a:xfrm>
          <a:prstGeom prst="rect">
            <a:avLst/>
          </a:prstGeom>
        </p:spPr>
        <p:txBody>
          <a:bodyPr vert="horz" lIns="91440" tIns="45720" rIns="91440" bIns="45720" rtlCol="0" anchor="ctr"/>
          <a:lstStyle>
            <a:lvl1pPr algn="l">
              <a:defRPr lang="ru-RU" sz="1200">
                <a:solidFill>
                  <a:schemeClr val="accent6"/>
                </a:solidFill>
                <a:latin typeface="Arial" panose="020B0604020202020204" pitchFamily="34" charset="0"/>
                <a:cs typeface="Arial" panose="020B0604020202020204" pitchFamily="34" charset="0"/>
              </a:defRPr>
            </a:lvl1pPr>
          </a:lstStyle>
          <a:p>
            <a:pPr rtl="0"/>
            <a:r>
              <a:rPr lang="ru-RU"/>
              <a:t>Заголовок презентации</a:t>
            </a:r>
            <a:endParaRPr lang="ru-RU" dirty="0"/>
          </a:p>
        </p:txBody>
      </p:sp>
      <p:sp>
        <p:nvSpPr>
          <p:cNvPr id="6" name="Номер слайда 5"/>
          <p:cNvSpPr>
            <a:spLocks noGrp="1"/>
          </p:cNvSpPr>
          <p:nvPr>
            <p:ph type="sldNum" sz="quarter" idx="4"/>
          </p:nvPr>
        </p:nvSpPr>
        <p:spPr>
          <a:xfrm>
            <a:off x="10945368" y="457200"/>
            <a:ext cx="987552" cy="274320"/>
          </a:xfrm>
          <a:prstGeom prst="rect">
            <a:avLst/>
          </a:prstGeom>
        </p:spPr>
        <p:txBody>
          <a:bodyPr vert="horz" lIns="91440" tIns="45720" rIns="91440" bIns="45720" rtlCol="0" anchor="ctr"/>
          <a:lstStyle>
            <a:lvl1pPr algn="ctr">
              <a:defRPr lang="ru-RU" sz="1200">
                <a:solidFill>
                  <a:schemeClr val="accent6"/>
                </a:solidFill>
                <a:latin typeface="Arial" panose="020B0604020202020204" pitchFamily="34" charset="0"/>
                <a:cs typeface="Arial" panose="020B0604020202020204" pitchFamily="34" charset="0"/>
              </a:defRPr>
            </a:lvl1pPr>
          </a:lstStyle>
          <a:p>
            <a:pPr rtl="0"/>
            <a:fld id="{48F63A3B-78C7-47BE-AE5E-E10140E04643}" type="slidenum">
              <a:rPr lang="ru-RU" smtClean="0"/>
              <a:pPr/>
              <a:t>‹#›</a:t>
            </a:fld>
            <a:endParaRPr lang="ru-RU" dirty="0"/>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52" r:id="rId3"/>
    <p:sldLayoutId id="2147483653" r:id="rId4"/>
    <p:sldLayoutId id="2147483664" r:id="rId5"/>
    <p:sldLayoutId id="2147483667" r:id="rId6"/>
    <p:sldLayoutId id="2147483668" r:id="rId7"/>
    <p:sldLayoutId id="2147483669" r:id="rId8"/>
    <p:sldLayoutId id="2147483673" r:id="rId9"/>
    <p:sldLayoutId id="2147483670" r:id="rId10"/>
    <p:sldLayoutId id="2147483671" r:id="rId11"/>
    <p:sldLayoutId id="2147483655" r:id="rId12"/>
    <p:sldLayoutId id="2147483674" r:id="rId13"/>
    <p:sldLayoutId id="2147483675" r:id="rId14"/>
    <p:sldLayoutId id="2147483676" r:id="rId15"/>
    <p:sldLayoutId id="2147483654" r:id="rId16"/>
    <p:sldLayoutId id="2147483656" r:id="rId17"/>
    <p:sldLayoutId id="2147483657" r:id="rId18"/>
    <p:sldLayoutId id="2147483658" r:id="rId19"/>
    <p:sldLayoutId id="2147483659" r:id="rId20"/>
  </p:sldLayoutIdLst>
  <p:hf hdr="0" dt="0"/>
  <p:txStyles>
    <p:titleStyle>
      <a:lvl1pPr algn="ctr" defTabSz="914400" rtl="0" eaLnBrk="1" latinLnBrk="0" hangingPunct="1">
        <a:lnSpc>
          <a:spcPts val="4875"/>
        </a:lnSpc>
        <a:spcBef>
          <a:spcPct val="0"/>
        </a:spcBef>
        <a:buNone/>
        <a:defRPr lang="ru-RU" sz="44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lang="ru-RU"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lang="ru-RU"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lang="ru-RU"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lang="ru-RU"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lang="ru-RU"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ru-RU" sz="1800" kern="1200">
          <a:solidFill>
            <a:schemeClr val="tx1"/>
          </a:solidFill>
          <a:latin typeface="+mn-cs"/>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ru-RU" sz="1800" kern="1200">
          <a:solidFill>
            <a:schemeClr val="tx1"/>
          </a:solidFill>
          <a:latin typeface="+mn-cs"/>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ru-RU" sz="1800" kern="1200">
          <a:solidFill>
            <a:schemeClr val="tx1"/>
          </a:solidFill>
          <a:latin typeface="+mn-cs"/>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ru-RU" sz="1800" kern="1200">
          <a:solidFill>
            <a:schemeClr val="tx1"/>
          </a:solidFill>
          <a:latin typeface="+mn-cs"/>
          <a:ea typeface="+mn-ea"/>
          <a:cs typeface="+mn-cs"/>
        </a:defRPr>
      </a:lvl9pPr>
    </p:bodyStyle>
    <p:otherStyle>
      <a:defPPr>
        <a:defRPr lang="ru-RU"/>
      </a:defPPr>
      <a:lvl1pPr marL="0" algn="l" defTabSz="914400" rtl="0" eaLnBrk="1" latinLnBrk="0" hangingPunct="1">
        <a:defRPr lang="ru-RU" sz="1800" kern="1200">
          <a:solidFill>
            <a:schemeClr val="tx1"/>
          </a:solidFill>
          <a:latin typeface="+mn-cs"/>
          <a:ea typeface="+mn-ea"/>
          <a:cs typeface="+mn-cs"/>
        </a:defRPr>
      </a:lvl1pPr>
      <a:lvl2pPr marL="457200" algn="l" defTabSz="914400" rtl="0" eaLnBrk="1" latinLnBrk="0" hangingPunct="1">
        <a:defRPr lang="ru-RU" sz="1800" kern="1200">
          <a:solidFill>
            <a:schemeClr val="tx1"/>
          </a:solidFill>
          <a:latin typeface="+mn-cs"/>
          <a:ea typeface="+mn-ea"/>
          <a:cs typeface="+mn-cs"/>
        </a:defRPr>
      </a:lvl2pPr>
      <a:lvl3pPr marL="914400" algn="l" defTabSz="914400" rtl="0" eaLnBrk="1" latinLnBrk="0" hangingPunct="1">
        <a:defRPr lang="ru-RU" sz="1800" kern="1200">
          <a:solidFill>
            <a:schemeClr val="tx1"/>
          </a:solidFill>
          <a:latin typeface="+mn-cs"/>
          <a:ea typeface="+mn-ea"/>
          <a:cs typeface="+mn-cs"/>
        </a:defRPr>
      </a:lvl3pPr>
      <a:lvl4pPr marL="1371600" algn="l" defTabSz="914400" rtl="0" eaLnBrk="1" latinLnBrk="0" hangingPunct="1">
        <a:defRPr lang="ru-RU" sz="1800" kern="1200">
          <a:solidFill>
            <a:schemeClr val="tx1"/>
          </a:solidFill>
          <a:latin typeface="+mn-cs"/>
          <a:ea typeface="+mn-ea"/>
          <a:cs typeface="+mn-cs"/>
        </a:defRPr>
      </a:lvl4pPr>
      <a:lvl5pPr marL="1828800" algn="l" defTabSz="914400" rtl="0" eaLnBrk="1" latinLnBrk="0" hangingPunct="1">
        <a:defRPr lang="ru-RU" sz="1800" kern="1200">
          <a:solidFill>
            <a:schemeClr val="tx1"/>
          </a:solidFill>
          <a:latin typeface="+mn-cs"/>
          <a:ea typeface="+mn-ea"/>
          <a:cs typeface="+mn-cs"/>
        </a:defRPr>
      </a:lvl5pPr>
      <a:lvl6pPr marL="2286000" algn="l" defTabSz="914400" rtl="0" eaLnBrk="1" latinLnBrk="0" hangingPunct="1">
        <a:defRPr lang="ru-RU" sz="1800" kern="1200">
          <a:solidFill>
            <a:schemeClr val="tx1"/>
          </a:solidFill>
          <a:latin typeface="+mn-cs"/>
          <a:ea typeface="+mn-ea"/>
          <a:cs typeface="+mn-cs"/>
        </a:defRPr>
      </a:lvl6pPr>
      <a:lvl7pPr marL="2743200" algn="l" defTabSz="914400" rtl="0" eaLnBrk="1" latinLnBrk="0" hangingPunct="1">
        <a:defRPr lang="ru-RU" sz="1800" kern="1200">
          <a:solidFill>
            <a:schemeClr val="tx1"/>
          </a:solidFill>
          <a:latin typeface="+mn-cs"/>
          <a:ea typeface="+mn-ea"/>
          <a:cs typeface="+mn-cs"/>
        </a:defRPr>
      </a:lvl7pPr>
      <a:lvl8pPr marL="3200400" algn="l" defTabSz="914400" rtl="0" eaLnBrk="1" latinLnBrk="0" hangingPunct="1">
        <a:defRPr lang="ru-RU" sz="1800" kern="1200">
          <a:solidFill>
            <a:schemeClr val="tx1"/>
          </a:solidFill>
          <a:latin typeface="+mn-cs"/>
          <a:ea typeface="+mn-ea"/>
          <a:cs typeface="+mn-cs"/>
        </a:defRPr>
      </a:lvl8pPr>
      <a:lvl9pPr marL="3657600" algn="l" defTabSz="914400" rtl="0" eaLnBrk="1" latinLnBrk="0" hangingPunct="1">
        <a:defRPr lang="ru-RU" sz="1800" kern="1200">
          <a:solidFill>
            <a:schemeClr val="tx1"/>
          </a:solidFill>
          <a:latin typeface="+mn-cs"/>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6860D9-9D47-C0BB-B2B4-4B6F2B36CFCC}"/>
              </a:ext>
            </a:extLst>
          </p:cNvPr>
          <p:cNvSpPr>
            <a:spLocks noGrp="1"/>
          </p:cNvSpPr>
          <p:nvPr>
            <p:ph type="ctrTitle"/>
          </p:nvPr>
        </p:nvSpPr>
        <p:spPr/>
        <p:txBody>
          <a:bodyPr rtlCol="0"/>
          <a:lstStyle>
            <a:defPPr>
              <a:defRPr lang="ru-RU"/>
            </a:defPPr>
          </a:lstStyle>
          <a:p>
            <a:pPr rtl="0"/>
            <a:r>
              <a:rPr lang="ru-RU" sz="4000" dirty="0"/>
              <a:t>ПАЛОЧКИ-СМЕКАЛОЧКИ</a:t>
            </a:r>
            <a:br>
              <a:rPr lang="ru-RU" sz="4000" dirty="0"/>
            </a:br>
            <a:endParaRPr lang="ru-RU" sz="4000" dirty="0"/>
          </a:p>
        </p:txBody>
      </p:sp>
      <p:sp>
        <p:nvSpPr>
          <p:cNvPr id="3" name="Подзаголовок 2">
            <a:extLst>
              <a:ext uri="{FF2B5EF4-FFF2-40B4-BE49-F238E27FC236}">
                <a16:creationId xmlns:a16="http://schemas.microsoft.com/office/drawing/2014/main" id="{86C1060B-300F-3CE3-E5AA-D8E29791C960}"/>
              </a:ext>
            </a:extLst>
          </p:cNvPr>
          <p:cNvSpPr>
            <a:spLocks noGrp="1"/>
          </p:cNvSpPr>
          <p:nvPr>
            <p:ph type="subTitle" idx="1"/>
          </p:nvPr>
        </p:nvSpPr>
        <p:spPr/>
        <p:txBody>
          <a:bodyPr rtlCol="0"/>
          <a:lstStyle>
            <a:defPPr>
              <a:defRPr lang="ru-RU"/>
            </a:defPPr>
          </a:lstStyle>
          <a:p>
            <a:pPr rtl="0"/>
            <a:r>
              <a:rPr lang="ru-RU" dirty="0">
                <a:latin typeface="+mn-lt"/>
              </a:rPr>
              <a:t>Винникова Л.Н.</a:t>
            </a:r>
          </a:p>
          <a:p>
            <a:pPr rtl="0"/>
            <a:r>
              <a:rPr lang="ru-RU" dirty="0"/>
              <a:t>Иноземцева Л.А.</a:t>
            </a:r>
          </a:p>
          <a:p>
            <a:pPr rtl="0"/>
            <a:r>
              <a:rPr lang="ru-RU" dirty="0">
                <a:latin typeface="+mn-lt"/>
              </a:rPr>
              <a:t>2 </a:t>
            </a:r>
            <a:r>
              <a:rPr lang="ru-RU" dirty="0" err="1">
                <a:latin typeface="+mn-lt"/>
              </a:rPr>
              <a:t>мл.группа</a:t>
            </a:r>
            <a:r>
              <a:rPr lang="ru-RU" dirty="0">
                <a:latin typeface="+mn-lt"/>
              </a:rPr>
              <a:t> «</a:t>
            </a:r>
            <a:r>
              <a:rPr lang="ru-RU" dirty="0" err="1">
                <a:latin typeface="+mn-lt"/>
              </a:rPr>
              <a:t>Осьминожки</a:t>
            </a:r>
            <a:r>
              <a:rPr lang="ru-RU" dirty="0">
                <a:latin typeface="+mn-lt"/>
              </a:rPr>
              <a:t>»</a:t>
            </a:r>
          </a:p>
        </p:txBody>
      </p:sp>
    </p:spTree>
    <p:extLst>
      <p:ext uri="{BB962C8B-B14F-4D97-AF65-F5344CB8AC3E}">
        <p14:creationId xmlns:p14="http://schemas.microsoft.com/office/powerpoint/2010/main" val="2131568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D1F66E5-D2D7-172B-46BA-FEBFE092CC7F}"/>
              </a:ext>
            </a:extLst>
          </p:cNvPr>
          <p:cNvSpPr>
            <a:spLocks noGrp="1"/>
          </p:cNvSpPr>
          <p:nvPr>
            <p:ph idx="1"/>
          </p:nvPr>
        </p:nvSpPr>
        <p:spPr>
          <a:xfrm>
            <a:off x="314627" y="214424"/>
            <a:ext cx="6226131" cy="5309476"/>
          </a:xfrm>
        </p:spPr>
        <p:txBody>
          <a:bodyPr rtlCol="0"/>
          <a:lstStyle>
            <a:defPPr>
              <a:defRPr lang="ru-RU"/>
            </a:defPPr>
          </a:lstStyle>
          <a:p>
            <a:pPr rtl="0"/>
            <a:r>
              <a:rPr lang="ru-RU" b="1" dirty="0"/>
              <a:t>Возрастная группа: </a:t>
            </a:r>
            <a:r>
              <a:rPr lang="ru-RU" dirty="0"/>
              <a:t>3-4 года (возможно усложнение на весь </a:t>
            </a:r>
            <a:r>
              <a:rPr lang="ru-RU" dirty="0" smtClean="0"/>
              <a:t>дошкольный возраст)</a:t>
            </a:r>
            <a:endParaRPr lang="ru-RU" dirty="0"/>
          </a:p>
          <a:p>
            <a:pPr rtl="0"/>
            <a:r>
              <a:rPr lang="ru-RU" b="1" dirty="0"/>
              <a:t>Название игры: </a:t>
            </a:r>
            <a:r>
              <a:rPr lang="ru-RU" b="1" dirty="0" smtClean="0"/>
              <a:t>«</a:t>
            </a:r>
            <a:r>
              <a:rPr lang="ru-RU" dirty="0" smtClean="0"/>
              <a:t>Палочки-</a:t>
            </a:r>
            <a:r>
              <a:rPr lang="ru-RU" dirty="0" err="1" smtClean="0"/>
              <a:t>смекалочки</a:t>
            </a:r>
            <a:r>
              <a:rPr lang="ru-RU" dirty="0" smtClean="0"/>
              <a:t>»</a:t>
            </a:r>
            <a:endParaRPr lang="ru-RU" dirty="0"/>
          </a:p>
          <a:p>
            <a:pPr rtl="0"/>
            <a:r>
              <a:rPr lang="ru-RU" b="1" dirty="0"/>
              <a:t>Цель (задачи): </a:t>
            </a:r>
            <a:r>
              <a:rPr lang="ru-RU" b="0" i="0" dirty="0">
                <a:effectLst/>
              </a:rPr>
              <a:t>Способствовать развитию зрительного внимания, памяти,</a:t>
            </a:r>
            <a:r>
              <a:rPr lang="ru-RU" dirty="0"/>
              <a:t/>
            </a:r>
            <a:br>
              <a:rPr lang="ru-RU" dirty="0"/>
            </a:br>
            <a:r>
              <a:rPr lang="ru-RU" b="0" i="0" dirty="0">
                <a:effectLst/>
              </a:rPr>
              <a:t>логического мышления, мелкой моторики, формированию навыков счёта.</a:t>
            </a:r>
            <a:endParaRPr lang="ru-RU" dirty="0"/>
          </a:p>
        </p:txBody>
      </p:sp>
      <p:pic>
        <p:nvPicPr>
          <p:cNvPr id="5" name="Рисунок 4">
            <a:extLst>
              <a:ext uri="{FF2B5EF4-FFF2-40B4-BE49-F238E27FC236}">
                <a16:creationId xmlns:a16="http://schemas.microsoft.com/office/drawing/2014/main" id="{2A9AA704-CED7-5851-E606-A0361110B262}"/>
              </a:ext>
            </a:extLst>
          </p:cNvPr>
          <p:cNvPicPr>
            <a:picLocks noChangeAspect="1"/>
          </p:cNvPicPr>
          <p:nvPr/>
        </p:nvPicPr>
        <p:blipFill>
          <a:blip r:embed="rId3"/>
          <a:stretch>
            <a:fillRect/>
          </a:stretch>
        </p:blipFill>
        <p:spPr>
          <a:xfrm>
            <a:off x="6822620" y="167950"/>
            <a:ext cx="4625651" cy="6167535"/>
          </a:xfrm>
          <a:prstGeom prst="rect">
            <a:avLst/>
          </a:prstGeom>
        </p:spPr>
      </p:pic>
      <p:pic>
        <p:nvPicPr>
          <p:cNvPr id="7" name="Рисунок 6">
            <a:extLst>
              <a:ext uri="{FF2B5EF4-FFF2-40B4-BE49-F238E27FC236}">
                <a16:creationId xmlns:a16="http://schemas.microsoft.com/office/drawing/2014/main" id="{1422B681-F756-4A61-BDF6-CCDDB09C5BA8}"/>
              </a:ext>
            </a:extLst>
          </p:cNvPr>
          <p:cNvPicPr>
            <a:picLocks noChangeAspect="1"/>
          </p:cNvPicPr>
          <p:nvPr/>
        </p:nvPicPr>
        <p:blipFill>
          <a:blip r:embed="rId4"/>
          <a:stretch>
            <a:fillRect/>
          </a:stretch>
        </p:blipFill>
        <p:spPr>
          <a:xfrm>
            <a:off x="895703" y="4290853"/>
            <a:ext cx="2746969" cy="2044632"/>
          </a:xfrm>
          <a:prstGeom prst="rect">
            <a:avLst/>
          </a:prstGeom>
        </p:spPr>
      </p:pic>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86537" y="4279680"/>
            <a:ext cx="3134844" cy="1763350"/>
          </a:xfrm>
          <a:prstGeom prst="rect">
            <a:avLst/>
          </a:prstGeom>
        </p:spPr>
      </p:pic>
    </p:spTree>
    <p:extLst>
      <p:ext uri="{BB962C8B-B14F-4D97-AF65-F5344CB8AC3E}">
        <p14:creationId xmlns:p14="http://schemas.microsoft.com/office/powerpoint/2010/main" val="3855531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940BC6-9DA0-FB4D-8879-DC8B3958C07C}"/>
              </a:ext>
            </a:extLst>
          </p:cNvPr>
          <p:cNvSpPr>
            <a:spLocks noGrp="1"/>
          </p:cNvSpPr>
          <p:nvPr>
            <p:ph type="title"/>
          </p:nvPr>
        </p:nvSpPr>
        <p:spPr>
          <a:xfrm>
            <a:off x="3815848" y="210311"/>
            <a:ext cx="6766560" cy="768096"/>
          </a:xfrm>
        </p:spPr>
        <p:txBody>
          <a:bodyPr rtlCol="0"/>
          <a:lstStyle>
            <a:defPPr>
              <a:defRPr lang="ru-RU"/>
            </a:defPPr>
          </a:lstStyle>
          <a:p>
            <a:pPr rtl="0"/>
            <a:r>
              <a:rPr lang="ru-RU" sz="4000" dirty="0"/>
              <a:t>Ход игры:</a:t>
            </a:r>
          </a:p>
        </p:txBody>
      </p:sp>
      <p:sp>
        <p:nvSpPr>
          <p:cNvPr id="3" name="Объект 2">
            <a:extLst>
              <a:ext uri="{FF2B5EF4-FFF2-40B4-BE49-F238E27FC236}">
                <a16:creationId xmlns:a16="http://schemas.microsoft.com/office/drawing/2014/main" id="{1E0B8C4B-3A3C-9FD1-59FB-1666C1F09376}"/>
              </a:ext>
            </a:extLst>
          </p:cNvPr>
          <p:cNvSpPr>
            <a:spLocks noGrp="1"/>
          </p:cNvSpPr>
          <p:nvPr>
            <p:ph idx="1"/>
          </p:nvPr>
        </p:nvSpPr>
        <p:spPr>
          <a:xfrm>
            <a:off x="3815848" y="1368116"/>
            <a:ext cx="8221576" cy="1763486"/>
          </a:xfrm>
        </p:spPr>
        <p:txBody>
          <a:bodyPr rtlCol="0"/>
          <a:lstStyle>
            <a:defPPr>
              <a:defRPr lang="ru-RU"/>
            </a:defPPr>
          </a:lstStyle>
          <a:p>
            <a:pPr rtl="0"/>
            <a:r>
              <a:rPr lang="ru-RU" sz="2000" b="0" i="0" dirty="0">
                <a:solidFill>
                  <a:srgbClr val="555555"/>
                </a:solidFill>
                <a:effectLst/>
              </a:rPr>
              <a:t>1</a:t>
            </a:r>
            <a:r>
              <a:rPr lang="ru-RU" sz="2000" b="0" i="0" dirty="0">
                <a:effectLst/>
              </a:rPr>
              <a:t>.   </a:t>
            </a:r>
            <a:r>
              <a:rPr lang="ru-RU" sz="2800" b="0" i="0" dirty="0">
                <a:effectLst/>
              </a:rPr>
              <a:t> Игра «Волшебные палочки». Рассмотрите вместе с ребенком палочки, попросите разложите их на 4 группы по цвету, посчитайте все желтые, красные, зеленые, синие палочки. Попросите соединить две красные палочки, зеленую и желтую, не синюю и не красную и т.д. Попросите выложить дорожку, чередуя палочки по цвету (например, желтая – красная – желтая – красная…), постепенно усложняйте дорожку.</a:t>
            </a:r>
            <a:endParaRPr lang="ru-RU" sz="2800" dirty="0"/>
          </a:p>
        </p:txBody>
      </p:sp>
      <p:sp>
        <p:nvSpPr>
          <p:cNvPr id="15" name="Номер слайда 14">
            <a:extLst>
              <a:ext uri="{FF2B5EF4-FFF2-40B4-BE49-F238E27FC236}">
                <a16:creationId xmlns:a16="http://schemas.microsoft.com/office/drawing/2014/main" id="{7FC3FD3F-45EE-74E3-AD64-441303B83EF3}"/>
              </a:ext>
            </a:extLst>
          </p:cNvPr>
          <p:cNvSpPr>
            <a:spLocks noGrp="1"/>
          </p:cNvSpPr>
          <p:nvPr>
            <p:ph type="sldNum" sz="quarter" idx="12"/>
          </p:nvPr>
        </p:nvSpPr>
        <p:spPr/>
        <p:txBody>
          <a:bodyPr rtlCol="0"/>
          <a:lstStyle>
            <a:defPPr>
              <a:defRPr lang="ru-RU"/>
            </a:defPPr>
          </a:lstStyle>
          <a:p>
            <a:pPr rtl="0"/>
            <a:fld id="{48F63A3B-78C7-47BE-AE5E-E10140E04643}" type="slidenum">
              <a:rPr lang="ru-RU" smtClean="0"/>
              <a:t>3</a:t>
            </a:fld>
            <a:endParaRPr lang="ru-RU"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56362" y="1890278"/>
            <a:ext cx="5932995" cy="3341159"/>
          </a:xfrm>
          <a:prstGeom prst="rect">
            <a:avLst/>
          </a:prstGeom>
        </p:spPr>
      </p:pic>
    </p:spTree>
    <p:extLst>
      <p:ext uri="{BB962C8B-B14F-4D97-AF65-F5344CB8AC3E}">
        <p14:creationId xmlns:p14="http://schemas.microsoft.com/office/powerpoint/2010/main" val="979622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940BC6-9DA0-FB4D-8879-DC8B3958C07C}"/>
              </a:ext>
            </a:extLst>
          </p:cNvPr>
          <p:cNvSpPr>
            <a:spLocks noGrp="1"/>
          </p:cNvSpPr>
          <p:nvPr>
            <p:ph type="title"/>
          </p:nvPr>
        </p:nvSpPr>
        <p:spPr>
          <a:xfrm>
            <a:off x="4948645" y="347471"/>
            <a:ext cx="6766560" cy="768096"/>
          </a:xfrm>
        </p:spPr>
        <p:txBody>
          <a:bodyPr rtlCol="0"/>
          <a:lstStyle>
            <a:defPPr>
              <a:defRPr lang="ru-RU"/>
            </a:defPPr>
          </a:lstStyle>
          <a:p>
            <a:pPr rtl="0"/>
            <a:r>
              <a:rPr lang="ru-RU" sz="4000" dirty="0"/>
              <a:t>Ход игры:</a:t>
            </a:r>
          </a:p>
        </p:txBody>
      </p:sp>
      <p:sp>
        <p:nvSpPr>
          <p:cNvPr id="3" name="Объект 2">
            <a:extLst>
              <a:ext uri="{FF2B5EF4-FFF2-40B4-BE49-F238E27FC236}">
                <a16:creationId xmlns:a16="http://schemas.microsoft.com/office/drawing/2014/main" id="{1E0B8C4B-3A3C-9FD1-59FB-1666C1F09376}"/>
              </a:ext>
            </a:extLst>
          </p:cNvPr>
          <p:cNvSpPr>
            <a:spLocks noGrp="1"/>
          </p:cNvSpPr>
          <p:nvPr>
            <p:ph idx="1"/>
          </p:nvPr>
        </p:nvSpPr>
        <p:spPr>
          <a:xfrm>
            <a:off x="4841966" y="1115568"/>
            <a:ext cx="6979919" cy="1604864"/>
          </a:xfrm>
        </p:spPr>
        <p:txBody>
          <a:bodyPr rtlCol="0"/>
          <a:lstStyle>
            <a:defPPr>
              <a:defRPr lang="ru-RU"/>
            </a:defPPr>
          </a:lstStyle>
          <a:p>
            <a:pPr rtl="0"/>
            <a:r>
              <a:rPr lang="ru-RU" sz="2400" b="0" i="0" dirty="0">
                <a:effectLst/>
              </a:rPr>
              <a:t>2</a:t>
            </a:r>
            <a:r>
              <a:rPr lang="ru-RU" sz="2800" b="0" i="0" dirty="0">
                <a:effectLst/>
              </a:rPr>
              <a:t>.    Игра «Повтори узор». Рассмотрите с ребенком все карточки. Попросите показать фигуры, состоящие из 3, 4, 5… палочек. Уточните, какие геометрические фигуры изображены на карточках. Попросите выложить из палочек такой же треугольник (квадрат, ромб, пятиугольник…), как на карточке.</a:t>
            </a:r>
            <a:endParaRPr lang="ru-RU" sz="2800" dirty="0"/>
          </a:p>
        </p:txBody>
      </p:sp>
      <p:sp>
        <p:nvSpPr>
          <p:cNvPr id="15" name="Номер слайда 14">
            <a:extLst>
              <a:ext uri="{FF2B5EF4-FFF2-40B4-BE49-F238E27FC236}">
                <a16:creationId xmlns:a16="http://schemas.microsoft.com/office/drawing/2014/main" id="{7FC3FD3F-45EE-74E3-AD64-441303B83EF3}"/>
              </a:ext>
            </a:extLst>
          </p:cNvPr>
          <p:cNvSpPr>
            <a:spLocks noGrp="1"/>
          </p:cNvSpPr>
          <p:nvPr>
            <p:ph type="sldNum" sz="quarter" idx="12"/>
          </p:nvPr>
        </p:nvSpPr>
        <p:spPr/>
        <p:txBody>
          <a:bodyPr rtlCol="0"/>
          <a:lstStyle>
            <a:defPPr>
              <a:defRPr lang="ru-RU"/>
            </a:defPPr>
          </a:lstStyle>
          <a:p>
            <a:pPr rtl="0"/>
            <a:fld id="{48F63A3B-78C7-47BE-AE5E-E10140E04643}" type="slidenum">
              <a:rPr lang="ru-RU" smtClean="0"/>
              <a:t>4</a:t>
            </a:fld>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47181" y="1376335"/>
            <a:ext cx="6510528" cy="4156710"/>
          </a:xfrm>
          <a:prstGeom prst="rect">
            <a:avLst/>
          </a:prstGeom>
        </p:spPr>
      </p:pic>
    </p:spTree>
    <p:extLst>
      <p:ext uri="{BB962C8B-B14F-4D97-AF65-F5344CB8AC3E}">
        <p14:creationId xmlns:p14="http://schemas.microsoft.com/office/powerpoint/2010/main" val="3275320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940BC6-9DA0-FB4D-8879-DC8B3958C07C}"/>
              </a:ext>
            </a:extLst>
          </p:cNvPr>
          <p:cNvSpPr>
            <a:spLocks noGrp="1"/>
          </p:cNvSpPr>
          <p:nvPr>
            <p:ph type="title"/>
          </p:nvPr>
        </p:nvSpPr>
        <p:spPr>
          <a:xfrm>
            <a:off x="4484913" y="347472"/>
            <a:ext cx="6766560" cy="768096"/>
          </a:xfrm>
        </p:spPr>
        <p:txBody>
          <a:bodyPr rtlCol="0"/>
          <a:lstStyle>
            <a:defPPr>
              <a:defRPr lang="ru-RU"/>
            </a:defPPr>
          </a:lstStyle>
          <a:p>
            <a:pPr rtl="0"/>
            <a:r>
              <a:rPr lang="ru-RU" sz="4000" dirty="0"/>
              <a:t>Ход игры:</a:t>
            </a:r>
          </a:p>
        </p:txBody>
      </p:sp>
      <p:sp>
        <p:nvSpPr>
          <p:cNvPr id="3" name="Объект 2">
            <a:extLst>
              <a:ext uri="{FF2B5EF4-FFF2-40B4-BE49-F238E27FC236}">
                <a16:creationId xmlns:a16="http://schemas.microsoft.com/office/drawing/2014/main" id="{1E0B8C4B-3A3C-9FD1-59FB-1666C1F09376}"/>
              </a:ext>
            </a:extLst>
          </p:cNvPr>
          <p:cNvSpPr>
            <a:spLocks noGrp="1"/>
          </p:cNvSpPr>
          <p:nvPr>
            <p:ph idx="1"/>
          </p:nvPr>
        </p:nvSpPr>
        <p:spPr>
          <a:xfrm>
            <a:off x="4484913" y="1115568"/>
            <a:ext cx="7364963" cy="1604864"/>
          </a:xfrm>
        </p:spPr>
        <p:txBody>
          <a:bodyPr rtlCol="0"/>
          <a:lstStyle>
            <a:defPPr>
              <a:defRPr lang="ru-RU"/>
            </a:defPPr>
          </a:lstStyle>
          <a:p>
            <a:pPr rtl="0"/>
            <a:r>
              <a:rPr lang="ru-RU" sz="2000" b="0" i="0" dirty="0">
                <a:effectLst/>
              </a:rPr>
              <a:t>3</a:t>
            </a:r>
            <a:r>
              <a:rPr lang="ru-RU" sz="2400" b="0" i="0" dirty="0">
                <a:effectLst/>
              </a:rPr>
              <a:t>.    Игра «Запоминай-ка». Выложите перед ребенком 3-5 палочек, попросите запомнить последовательность их расположения. Ребенок должен повторить по памяти заданную последовательность. Палочки можно располагать не только в ряд, но и вверху, внизу, слева, справа относительно друг </a:t>
            </a:r>
            <a:r>
              <a:rPr lang="ru-RU" sz="2400" b="0" i="0" dirty="0" smtClean="0">
                <a:effectLst/>
              </a:rPr>
              <a:t>друга</a:t>
            </a:r>
            <a:r>
              <a:rPr lang="ru-RU" sz="2400" b="0" i="0" dirty="0" smtClean="0">
                <a:effectLst/>
              </a:rPr>
              <a:t>.</a:t>
            </a:r>
            <a:endParaRPr lang="ru-RU" sz="2400" dirty="0"/>
          </a:p>
        </p:txBody>
      </p:sp>
      <p:sp>
        <p:nvSpPr>
          <p:cNvPr id="15" name="Номер слайда 14">
            <a:extLst>
              <a:ext uri="{FF2B5EF4-FFF2-40B4-BE49-F238E27FC236}">
                <a16:creationId xmlns:a16="http://schemas.microsoft.com/office/drawing/2014/main" id="{7FC3FD3F-45EE-74E3-AD64-441303B83EF3}"/>
              </a:ext>
            </a:extLst>
          </p:cNvPr>
          <p:cNvSpPr>
            <a:spLocks noGrp="1"/>
          </p:cNvSpPr>
          <p:nvPr>
            <p:ph type="sldNum" sz="quarter" idx="12"/>
          </p:nvPr>
        </p:nvSpPr>
        <p:spPr/>
        <p:txBody>
          <a:bodyPr rtlCol="0"/>
          <a:lstStyle>
            <a:defPPr>
              <a:defRPr lang="ru-RU"/>
            </a:defPPr>
          </a:lstStyle>
          <a:p>
            <a:pPr rtl="0"/>
            <a:fld id="{48F63A3B-78C7-47BE-AE5E-E10140E04643}" type="slidenum">
              <a:rPr lang="ru-RU" smtClean="0"/>
              <a:t>5</a:t>
            </a:fld>
            <a:endParaRPr lang="ru-RU"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10" y="594360"/>
            <a:ext cx="4165389" cy="6126480"/>
          </a:xfrm>
          <a:prstGeom prst="rect">
            <a:avLst/>
          </a:prstGeom>
        </p:spPr>
      </p:pic>
    </p:spTree>
    <p:extLst>
      <p:ext uri="{BB962C8B-B14F-4D97-AF65-F5344CB8AC3E}">
        <p14:creationId xmlns:p14="http://schemas.microsoft.com/office/powerpoint/2010/main" val="1867602876"/>
      </p:ext>
    </p:extLst>
  </p:cSld>
  <p:clrMapOvr>
    <a:masterClrMapping/>
  </p:clrMapOvr>
</p:sld>
</file>

<file path=ppt/theme/theme1.xml><?xml version="1.0" encoding="utf-8"?>
<a:theme xmlns:a="http://schemas.openxmlformats.org/drawingml/2006/main" name="Тема Offic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Times new Roman"/>
        <a:ea typeface=""/>
        <a:cs typeface="Times new Roma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71374563_TF78438558_Win32" id="{76711A89-13B1-40D9-BE7D-DF6A7AE37A67}" vid="{2C8223F2-D103-4C97-B864-56CF43B8296C}"/>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{0B348D13-726E-47BF-9FE4-AC3C843A8995}tf78438558_win32</Template>
  <TotalTime>17</TotalTime>
  <Words>60</Words>
  <Application>Microsoft Office PowerPoint</Application>
  <PresentationFormat>Широкоэкранный</PresentationFormat>
  <Paragraphs>16</Paragraphs>
  <Slides>5</Slides>
  <Notes>5</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5</vt:i4>
      </vt:variant>
    </vt:vector>
  </HeadingPairs>
  <TitlesOfParts>
    <vt:vector size="11" baseType="lpstr">
      <vt:lpstr>Aptos</vt:lpstr>
      <vt:lpstr>Arial</vt:lpstr>
      <vt:lpstr>Arial Black</vt:lpstr>
      <vt:lpstr>Calibri</vt:lpstr>
      <vt:lpstr>Times new Roman</vt:lpstr>
      <vt:lpstr>Тема Office</vt:lpstr>
      <vt:lpstr>ПАЛОЧКИ-СМЕКАЛОЧКИ </vt:lpstr>
      <vt:lpstr>Презентация PowerPoint</vt:lpstr>
      <vt:lpstr>Ход игры:</vt:lpstr>
      <vt:lpstr>Ход игры:</vt:lpstr>
      <vt:lpstr>Ход игры:</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ПАЛОЧКИ-СМЕКАЛОЧКИ </dc:title>
  <dc:subject/>
  <dc:creator>Пользователь</dc:creator>
  <cp:lastModifiedBy>1</cp:lastModifiedBy>
  <cp:revision>3</cp:revision>
  <dcterms:created xsi:type="dcterms:W3CDTF">2023-10-19T13:11:52Z</dcterms:created>
  <dcterms:modified xsi:type="dcterms:W3CDTF">2023-10-20T07:22:50Z</dcterms:modified>
</cp:coreProperties>
</file>