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95A96-589B-43B9-A588-68E88358D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D3723D-4E23-4A81-A4F3-82B2E72B4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C2F162-99B1-4721-A6EF-5DD8E414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D3D06-B02E-4D6E-BF7E-61AA4066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62BBC-04BE-468E-85A3-25F6E00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624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7A395-D73D-4825-81A0-7719D9D0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EA7FF2-8F0F-4632-94CD-B8E18A487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D7AAD-78F1-4D1D-B3C2-393B472C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4CDC8B-6483-4591-AF08-A471E4A5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A6426-0D86-4BE9-8362-9AA45E27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0570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C0F4F4-F8EA-464D-A9DE-03E3614C1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36A29-2BC2-4496-BF26-ABCF20E94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A96350-489B-478A-83EE-8BB62648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D895C-960B-4F4F-9B73-D3DA8CAB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8975E-CD76-430E-A936-1DAD3FA5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5458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40DB0-8B94-46C7-876C-1E2EF1CC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40A23-049B-4F28-A161-EC551C93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BDB1E-9113-4A91-9796-E28539EF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4C194-4AF7-46A3-900E-94E09BD5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A912C-A17F-4FEB-95A3-EFCAA2C1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1725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85A6-3686-4B19-99DC-D9874AD0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281A67-2460-47F0-B13A-DB9A79AA2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54F4C-106C-4D63-BB78-8E811FBE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E8022-B2AE-4A10-86A9-731F708B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EC7B1-0CF8-40DD-96B1-F5935396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3056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199F2-71BE-48BC-84B8-4A2836ED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4ED6E-0792-42E4-83F3-6699106FE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A0641C-D701-4A5A-A514-9CFF57334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1D5BB8-23F0-44A6-AD6A-A22E7751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9A5384-8EB3-4CFC-9BC7-25E88381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0D4FAE-BF36-40CE-80E9-C551AC01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0280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95D47-B00B-48BD-A459-88268806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1B747-25DA-4342-A0E7-ADB41E33E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FD8B7E-E59F-4EEB-B6D2-4EC4A70F1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B5D57A-1029-4C75-AD1F-5E12DCD67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2064CC-31BC-491D-8989-020926153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316B6A-ABFD-4FFE-904E-7F90DB2E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5B1FB5-9A3F-4CEE-8C6B-F812D4D4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BDEE03-2C63-4016-9647-FB05AC72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5696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407CE-7B84-44B4-B03D-4AFDD598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238CE-98C8-4E32-9D30-980D9F1F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DB954C-E772-42D6-B7CE-9280532B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4A5C03-834B-42A9-A599-D6D53D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4502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319CF5-492A-4396-9135-B3C1D40F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5FE943-5C17-4B88-AF99-798C3412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BD65BE-286F-41AF-806E-6D15DAF3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6271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18EA3-6F96-4C37-9BD9-C7C3CD3E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1198E-6CD5-4E86-92A8-E396F8B5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CABDD3-2CEB-4BC5-A217-D106005D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AD71F-C133-447D-A843-D4DBD2FA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A13F9-0DD5-4FDA-9C25-04F4A81C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B9144-88E2-485D-AF30-73935C7C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3279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478FB-41D8-4E02-A93D-A24FBDC7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DC0AFA-68C0-40FE-B572-44D9FF22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0ED7C7-27E1-49A4-A5F7-5BD7F9439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44E1F2-36D2-4BA0-ADFD-6FDD3465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024EC-E336-4773-9287-2B703C92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B4FDFC-5F6A-470F-89AE-738C656C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7836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53845-4D25-4E7C-9B9D-A5C3AA30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3A6D8-C447-47A7-B02B-219B6842D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C992B-AECA-4F2A-974B-EE0EF92D7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684E-EE45-4BD9-A9F1-E7AD529D431B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03A0C-87CC-4373-80A5-D9D0C7326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0745E-086A-4DBA-9D95-8A5C4B33D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032F-0312-4631-BAA0-4DD934DF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73BE2-644C-4EA7-B597-4F85B13ADFB9}"/>
              </a:ext>
            </a:extLst>
          </p:cNvPr>
          <p:cNvSpPr txBox="1"/>
          <p:nvPr/>
        </p:nvSpPr>
        <p:spPr>
          <a:xfrm>
            <a:off x="825623" y="1491449"/>
            <a:ext cx="11221375" cy="423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Логика во всём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Ушкалова Н. 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квалификационная категория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Воспитатель:Фурлетова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88adaa24ebc3ba9">
            <a:hlinkClick r:id="" action="ppaction://media"/>
            <a:extLst>
              <a:ext uri="{FF2B5EF4-FFF2-40B4-BE49-F238E27FC236}">
                <a16:creationId xmlns:a16="http://schemas.microsoft.com/office/drawing/2014/main" id="{FFC8ACB3-5A61-42A7-A77D-2D4944D76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024" y="61407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7930"/>
      </p:ext>
    </p:extLst>
  </p:cSld>
  <p:clrMapOvr>
    <a:masterClrMapping/>
  </p:clrMapOvr>
  <p:transition spd="slow" advTm="13319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30B12-0AA0-4C7F-9C13-6821392B4A1F}"/>
              </a:ext>
            </a:extLst>
          </p:cNvPr>
          <p:cNvSpPr txBox="1"/>
          <p:nvPr/>
        </p:nvSpPr>
        <p:spPr>
          <a:xfrm>
            <a:off x="301841" y="754603"/>
            <a:ext cx="11890159" cy="561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Логические игры-развивают внимательность и сообразительность, способность находить нестандартные решения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Расширяет кругозор, увеличивая познания детей об окружающей среде.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Расширяет представления о себе, как части мира.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Дает информацию о мире в целом.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накопить, запомнить и систематизировать полученные знания.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освоению языка.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умение логически размышлять и понимать важность логики в повседневной жизни.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общаться и находить общий язык как со сверстниками, так и со взрослыми.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фантазию, воображение.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672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156D5-DB8F-4A25-B5CF-D2C8AF0B7909}"/>
              </a:ext>
            </a:extLst>
          </p:cNvPr>
          <p:cNvSpPr txBox="1"/>
          <p:nvPr/>
        </p:nvSpPr>
        <p:spPr>
          <a:xfrm>
            <a:off x="106532" y="124286"/>
            <a:ext cx="12002610" cy="6017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«Найди фигуру»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3-4 года.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 детей умение находить указанные геометрические фигуры среди множества фигур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выделять свойства фигур, умения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закрепить знание геометрических фигур; упражнять в группировании геометрических фигур по общим признакам: форме, величине, цвету;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внимание, ориентирование на плоскости, логическое мышление, мелкую моторику ;воспитывать интерес к математическим играм, стремление правильно и быстро выполнить задание.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находит определенные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геометрические фигуры по форме</a:t>
            </a:r>
            <a:r>
              <a:rPr lang="ru-RU" sz="2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(круг, квадрат, треугольник, прямоугольник) или по величине (большой-маленький) или по цвету (красный, жёлтый, синий, зелёный). Если ребенок нашёл и назвал фигуру правильно он закрывает ее соответствующей фигурой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407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D227E2-0361-4D6F-BDEA-5CFFE61E4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9708"/>
            <a:ext cx="3645291" cy="57482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6A9682-1BF4-48AD-B94D-A928EFC4F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32" y="0"/>
            <a:ext cx="3551068" cy="4734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3A640-E7D2-48F7-801E-93E2B9A7DE88}"/>
              </a:ext>
            </a:extLst>
          </p:cNvPr>
          <p:cNvSpPr txBox="1"/>
          <p:nvPr/>
        </p:nvSpPr>
        <p:spPr>
          <a:xfrm>
            <a:off x="425943" y="88469"/>
            <a:ext cx="309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02D8E-A513-4C2F-9AE6-DAD24D43621A}"/>
              </a:ext>
            </a:extLst>
          </p:cNvPr>
          <p:cNvSpPr txBox="1"/>
          <p:nvPr/>
        </p:nvSpPr>
        <p:spPr>
          <a:xfrm>
            <a:off x="8916139" y="5042977"/>
            <a:ext cx="269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Слуховое восприятие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6FCCB1-C101-4D07-8E08-523738833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074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B739E-DBE1-4811-BAE6-57C7E2A58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6" y="2095130"/>
            <a:ext cx="3694776" cy="50658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7B81E8-659F-45E5-98B5-AE87EF976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8936" cy="52137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2F26C6-2EB3-49BF-997F-9CBDCAD5D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9" y="1323"/>
            <a:ext cx="5035767" cy="6856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CA222-8EAF-4C2F-A4EE-D6F4340FB125}"/>
              </a:ext>
            </a:extLst>
          </p:cNvPr>
          <p:cNvSpPr txBox="1"/>
          <p:nvPr/>
        </p:nvSpPr>
        <p:spPr>
          <a:xfrm>
            <a:off x="266330" y="5814873"/>
            <a:ext cx="324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Разновидность фигур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E4542-26AA-4767-82AE-BF86906D537C}"/>
              </a:ext>
            </a:extLst>
          </p:cNvPr>
          <p:cNvSpPr txBox="1"/>
          <p:nvPr/>
        </p:nvSpPr>
        <p:spPr>
          <a:xfrm>
            <a:off x="4500979" y="719091"/>
            <a:ext cx="255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Определения цвета</a:t>
            </a:r>
          </a:p>
        </p:txBody>
      </p:sp>
    </p:spTree>
    <p:extLst>
      <p:ext uri="{BB962C8B-B14F-4D97-AF65-F5344CB8AC3E}">
        <p14:creationId xmlns:p14="http://schemas.microsoft.com/office/powerpoint/2010/main" val="25112823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8A273-D765-4C5E-952C-25066D311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2" y="968803"/>
            <a:ext cx="4980372" cy="56373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129CE9-10C8-448C-B4A7-DBF47A025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88" y="968802"/>
            <a:ext cx="4867922" cy="5637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42B96-96B9-4B0B-BDA1-BE6F6EC46411}"/>
              </a:ext>
            </a:extLst>
          </p:cNvPr>
          <p:cNvSpPr txBox="1"/>
          <p:nvPr/>
        </p:nvSpPr>
        <p:spPr>
          <a:xfrm>
            <a:off x="6897950" y="316814"/>
            <a:ext cx="392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фигуру  определи цвет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48E88-4B5B-4E98-B3E5-D0A7343C2C0C}"/>
              </a:ext>
            </a:extLst>
          </p:cNvPr>
          <p:cNvSpPr txBox="1"/>
          <p:nvPr/>
        </p:nvSpPr>
        <p:spPr>
          <a:xfrm>
            <a:off x="1467774" y="316814"/>
            <a:ext cx="4628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по цвету</a:t>
            </a:r>
          </a:p>
        </p:txBody>
      </p:sp>
    </p:spTree>
    <p:extLst>
      <p:ext uri="{BB962C8B-B14F-4D97-AF65-F5344CB8AC3E}">
        <p14:creationId xmlns:p14="http://schemas.microsoft.com/office/powerpoint/2010/main" val="141903779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7E400D-4F17-4902-B44D-14434C946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0322" cy="669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314FA-23F2-430B-946D-F6D0FB8953DB}"/>
              </a:ext>
            </a:extLst>
          </p:cNvPr>
          <p:cNvSpPr txBox="1"/>
          <p:nvPr/>
        </p:nvSpPr>
        <p:spPr>
          <a:xfrm>
            <a:off x="6436311" y="1180730"/>
            <a:ext cx="509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Форма, цвет, величина</a:t>
            </a:r>
          </a:p>
        </p:txBody>
      </p:sp>
    </p:spTree>
    <p:extLst>
      <p:ext uri="{BB962C8B-B14F-4D97-AF65-F5344CB8AC3E}">
        <p14:creationId xmlns:p14="http://schemas.microsoft.com/office/powerpoint/2010/main" val="22042535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4812E-2366-4136-BD73-85EC1DA4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3A200-D30F-4C4E-B2E4-1D2DDCCD6667}"/>
              </a:ext>
            </a:extLst>
          </p:cNvPr>
          <p:cNvSpPr txBox="1"/>
          <p:nvPr/>
        </p:nvSpPr>
        <p:spPr>
          <a:xfrm>
            <a:off x="2121763" y="1811045"/>
            <a:ext cx="8309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4596037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256</Words>
  <Application>Microsoft Office PowerPoint</Application>
  <PresentationFormat>Широкоэкранный</PresentationFormat>
  <Paragraphs>34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2023-10-19T13:58:43Z</dcterms:created>
  <dcterms:modified xsi:type="dcterms:W3CDTF">2023-10-19T15:43:33Z</dcterms:modified>
</cp:coreProperties>
</file>