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3" r:id="rId5"/>
    <p:sldId id="262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20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25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2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2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72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8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79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5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6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8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8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4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8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0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0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7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4F2FAB-F917-42BC-83C1-2F65B92D80A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4CCCC4-D71A-4590-B221-E333F809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84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1252" y="758613"/>
            <a:ext cx="8522547" cy="93207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Логическая </a:t>
            </a:r>
            <a:r>
              <a:rPr lang="ru-RU" sz="4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и</a:t>
            </a:r>
            <a:r>
              <a:rPr lang="ru-RU" sz="4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гра «Веселые </a:t>
            </a:r>
            <a:r>
              <a:rPr lang="ru-RU" sz="4000" dirty="0" err="1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резиночки</a:t>
            </a:r>
            <a:r>
              <a:rPr lang="ru-RU" sz="4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»</a:t>
            </a:r>
            <a:br>
              <a:rPr lang="ru-RU" sz="4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Средняя группа «Морской конек»</a:t>
            </a:r>
            <a:endParaRPr lang="ru-RU" sz="27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27" y="1690688"/>
            <a:ext cx="3054454" cy="2653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55356" y="4644000"/>
            <a:ext cx="3616964" cy="723275"/>
          </a:xfrm>
        </p:spPr>
        <p:txBody>
          <a:bodyPr wrap="square" anchor="t" anchorCtr="1">
            <a:sp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Подготовили воспитатели: </a:t>
            </a:r>
            <a:r>
              <a:rPr lang="ru-RU" sz="1800" b="1" dirty="0" err="1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Омельченко.М.Ш</a:t>
            </a:r>
            <a:r>
              <a:rPr lang="ru-RU" sz="1800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  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Никонорова.И.О</a:t>
            </a:r>
            <a:r>
              <a:rPr lang="ru-RU" sz="1800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                         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04" y="1885050"/>
            <a:ext cx="3397113" cy="2264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850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5545" y="243840"/>
            <a:ext cx="5943601" cy="530352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Bahnschrift Condensed" panose="020B0502040204020203" pitchFamily="34" charset="0"/>
              </a:rPr>
              <a:t>      Игры </a:t>
            </a:r>
            <a:r>
              <a:rPr lang="ru-RU" sz="2800" b="1" dirty="0">
                <a:latin typeface="Bahnschrift Condensed" panose="020B0502040204020203" pitchFamily="34" charset="0"/>
              </a:rPr>
              <a:t>с Резинками способствуют</a:t>
            </a:r>
            <a:r>
              <a:rPr lang="ru-RU" sz="2800" b="1" dirty="0" smtClean="0">
                <a:latin typeface="Bahnschrift Condensed" panose="020B0502040204020203" pitchFamily="34" charset="0"/>
              </a:rPr>
              <a:t>:</a:t>
            </a:r>
          </a:p>
          <a:p>
            <a:r>
              <a:rPr lang="ru-RU" sz="2800" b="1" dirty="0" smtClean="0">
                <a:latin typeface="Bahnschrift Condensed" panose="020B0502040204020203" pitchFamily="34" charset="0"/>
              </a:rPr>
              <a:t>- развитию цветового восприятия,</a:t>
            </a:r>
          </a:p>
          <a:p>
            <a:r>
              <a:rPr lang="ru-RU" sz="2800" b="1" dirty="0" smtClean="0">
                <a:latin typeface="Bahnschrift Condensed" panose="020B0502040204020203" pitchFamily="34" charset="0"/>
              </a:rPr>
              <a:t>- развитию право-левосторонней ориентировке,</a:t>
            </a:r>
          </a:p>
          <a:p>
            <a:r>
              <a:rPr lang="ru-RU" sz="2800" b="1" dirty="0" smtClean="0">
                <a:latin typeface="Bahnschrift Condensed" panose="020B0502040204020203" pitchFamily="34" charset="0"/>
              </a:rPr>
              <a:t>- </a:t>
            </a:r>
            <a:r>
              <a:rPr lang="ru-RU" sz="2800" b="1" dirty="0">
                <a:latin typeface="Bahnschrift Condensed" panose="020B0502040204020203" pitchFamily="34" charset="0"/>
              </a:rPr>
              <a:t>развитию мелкой моторики рук, конструктивных навыков, наглядно-образного и </a:t>
            </a:r>
            <a:r>
              <a:rPr lang="ru-RU" sz="2800" b="1" dirty="0" err="1">
                <a:latin typeface="Bahnschrift Condensed" panose="020B0502040204020203" pitchFamily="34" charset="0"/>
              </a:rPr>
              <a:t>лог.мышления</a:t>
            </a:r>
            <a:r>
              <a:rPr lang="ru-RU" sz="2800" b="1" dirty="0">
                <a:latin typeface="Bahnschrift Condensed" panose="020B0502040204020203" pitchFamily="34" charset="0"/>
              </a:rPr>
              <a:t>,</a:t>
            </a:r>
          </a:p>
          <a:p>
            <a:r>
              <a:rPr lang="ru-RU" sz="2800" b="1" dirty="0">
                <a:latin typeface="Bahnschrift Condensed" panose="020B0502040204020203" pitchFamily="34" charset="0"/>
              </a:rPr>
              <a:t>- зрительного и слухового внимания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01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79" y="596053"/>
            <a:ext cx="6651520" cy="7670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Примеры игры:</a:t>
            </a:r>
            <a:endParaRPr lang="ru-RU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7733" y="1552785"/>
            <a:ext cx="6815667" cy="4211321"/>
          </a:xfrm>
        </p:spPr>
        <p:txBody>
          <a:bodyPr/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«Собери колечки»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«Повтори»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«Перстенёк»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«</a:t>
            </a:r>
            <a:r>
              <a:rPr lang="ru-RU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Сделай как я</a:t>
            </a:r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!»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«Кто быстрее</a:t>
            </a:r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»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« </a:t>
            </a:r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Надеть </a:t>
            </a:r>
            <a:r>
              <a:rPr lang="ru-RU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 образцу»</a:t>
            </a:r>
            <a:endParaRPr lang="ru-RU" sz="24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4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54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70" y="182879"/>
            <a:ext cx="3907222" cy="247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64" y="2658321"/>
            <a:ext cx="3770009" cy="2648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52" y="806026"/>
            <a:ext cx="2598809" cy="3275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879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7" y="74506"/>
            <a:ext cx="3138310" cy="2353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80" y="98212"/>
            <a:ext cx="3075093" cy="230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18" y="2580640"/>
            <a:ext cx="3251199" cy="243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66" y="2526453"/>
            <a:ext cx="3224107" cy="241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73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2534" y="1483265"/>
            <a:ext cx="56963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Спасибо</a:t>
            </a:r>
            <a:r>
              <a:rPr lang="ru-RU" sz="7200" b="1" dirty="0" smtClean="0">
                <a:latin typeface="Bahnschrift Condensed" panose="020B0502040204020203" pitchFamily="34" charset="0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за</a:t>
            </a:r>
            <a:r>
              <a:rPr lang="ru-RU" sz="7200" b="1" dirty="0" smtClean="0">
                <a:latin typeface="Bahnschrift Condensed" panose="020B0502040204020203" pitchFamily="34" charset="0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внимание!</a:t>
            </a:r>
            <a:endParaRPr lang="ru-RU" sz="72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0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71</TotalTime>
  <Words>78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Bahnschrift Condensed</vt:lpstr>
      <vt:lpstr>Century Gothic</vt:lpstr>
      <vt:lpstr>Wingdings</vt:lpstr>
      <vt:lpstr>Wingdings 3</vt:lpstr>
      <vt:lpstr>Сектор</vt:lpstr>
      <vt:lpstr>Логическая игра «Веселые резиночки» Средняя группа «Морской конек»</vt:lpstr>
      <vt:lpstr>Презентация PowerPoint</vt:lpstr>
      <vt:lpstr>Примеры игры: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Логическая игра «Веселые резиночки»</dc:title>
  <dc:creator>Omelchenko Andrew</dc:creator>
  <cp:lastModifiedBy>Omelchenko Andrew</cp:lastModifiedBy>
  <cp:revision>8</cp:revision>
  <dcterms:created xsi:type="dcterms:W3CDTF">2023-10-19T03:24:01Z</dcterms:created>
  <dcterms:modified xsi:type="dcterms:W3CDTF">2023-10-19T04:35:38Z</dcterms:modified>
</cp:coreProperties>
</file>