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EA33-DED8-41D9-B067-25F3F4818F7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FD88-8500-4918-859A-3EED0C4B3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39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EA33-DED8-41D9-B067-25F3F4818F7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FD88-8500-4918-859A-3EED0C4B3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11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EA33-DED8-41D9-B067-25F3F4818F7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FD88-8500-4918-859A-3EED0C4B3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64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EA33-DED8-41D9-B067-25F3F4818F7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FD88-8500-4918-859A-3EED0C4B3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79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EA33-DED8-41D9-B067-25F3F4818F7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FD88-8500-4918-859A-3EED0C4B3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5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EA33-DED8-41D9-B067-25F3F4818F7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FD88-8500-4918-859A-3EED0C4B3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03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EA33-DED8-41D9-B067-25F3F4818F7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FD88-8500-4918-859A-3EED0C4B3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03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EA33-DED8-41D9-B067-25F3F4818F7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FD88-8500-4918-859A-3EED0C4B3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29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EA33-DED8-41D9-B067-25F3F4818F7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FD88-8500-4918-859A-3EED0C4B3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49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EA33-DED8-41D9-B067-25F3F4818F7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FD88-8500-4918-859A-3EED0C4B3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58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EA33-DED8-41D9-B067-25F3F4818F7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3FD88-8500-4918-859A-3EED0C4B3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7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9EA33-DED8-41D9-B067-25F3F4818F7C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3FD88-8500-4918-859A-3EED0C4B3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98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58951"/>
            <a:ext cx="9144000" cy="2387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Логическая игра «Веселые палочки»</a:t>
            </a:r>
            <a:br>
              <a:rPr lang="ru-RU" sz="4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2-я младшая группа</a:t>
            </a:r>
            <a:endParaRPr lang="ru-RU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705059"/>
            <a:ext cx="5221356" cy="94421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kern="3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Выполнили воспитатели:   </a:t>
            </a:r>
            <a:r>
              <a:rPr lang="ru-RU" kern="3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Литвинович.Т.А</a:t>
            </a:r>
            <a:endParaRPr lang="ru-RU" kern="3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l"/>
            <a:r>
              <a:rPr lang="ru-RU" kern="300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Русакова.М.И</a:t>
            </a:r>
            <a:endParaRPr lang="ru-RU" kern="3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323" y="69574"/>
            <a:ext cx="3932237" cy="824948"/>
          </a:xfrm>
        </p:spPr>
        <p:txBody>
          <a:bodyPr>
            <a:normAutofit fontScale="90000"/>
          </a:bodyPr>
          <a:lstStyle/>
          <a:p>
            <a:r>
              <a:rPr lang="ru-RU" sz="3600" u="sng" dirty="0" smtClean="0">
                <a:latin typeface="Arial Black" panose="020B0A04020102020204" pitchFamily="34" charset="0"/>
              </a:rPr>
              <a:t>Цели и задачи:</a:t>
            </a:r>
            <a:endParaRPr lang="ru-RU" sz="3600" u="sng" dirty="0"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302027"/>
            <a:ext cx="5765937" cy="353833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>
                <a:latin typeface="Arial Black" panose="020B0A04020102020204" pitchFamily="34" charset="0"/>
              </a:rPr>
              <a:t>Р</a:t>
            </a:r>
            <a:r>
              <a:rPr lang="ru-RU" sz="2000" b="1" dirty="0" smtClean="0">
                <a:latin typeface="Arial Black" panose="020B0A04020102020204" pitchFamily="34" charset="0"/>
              </a:rPr>
              <a:t>азвитие </a:t>
            </a:r>
            <a:r>
              <a:rPr lang="ru-RU" sz="2000" b="1" dirty="0">
                <a:latin typeface="Arial Black" panose="020B0A04020102020204" pitchFamily="34" charset="0"/>
              </a:rPr>
              <a:t>пространственного мышления, цвета, внимания. </a:t>
            </a:r>
            <a:endParaRPr lang="ru-RU" sz="2000" b="1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Arial Black" panose="020B0A04020102020204" pitchFamily="34" charset="0"/>
              </a:rPr>
              <a:t>Продолжать </a:t>
            </a:r>
            <a:r>
              <a:rPr lang="ru-RU" sz="2000" b="1" dirty="0">
                <a:latin typeface="Arial Black" panose="020B0A04020102020204" pitchFamily="34" charset="0"/>
              </a:rPr>
              <a:t>формировать мелкую моторику, усидчивость, учим цвета</a:t>
            </a:r>
            <a:r>
              <a:rPr lang="ru-RU" sz="2000" b="1" dirty="0" smtClean="0">
                <a:latin typeface="Arial Black" panose="020B0A04020102020204" pitchFamily="34" charset="0"/>
              </a:rPr>
              <a:t>.</a:t>
            </a:r>
            <a:endParaRPr lang="ru-RU" sz="2000" b="1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Arial Black" panose="020B0A04020102020204" pitchFamily="34" charset="0"/>
              </a:rPr>
              <a:t>Закрепить </a:t>
            </a:r>
            <a:r>
              <a:rPr lang="ru-RU" sz="2000" b="1" dirty="0">
                <a:latin typeface="Arial Black" panose="020B0A04020102020204" pitchFamily="34" charset="0"/>
              </a:rPr>
              <a:t>представление об основных цветах жёлтом, красном, синем и черном. </a:t>
            </a:r>
            <a:endParaRPr lang="ru-RU" sz="2000" b="1" dirty="0" smtClean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Arial Black" panose="020B0A04020102020204" pitchFamily="34" charset="0"/>
              </a:rPr>
              <a:t>Закрепить </a:t>
            </a:r>
            <a:r>
              <a:rPr lang="ru-RU" sz="2000" b="1" dirty="0">
                <a:latin typeface="Arial Black" panose="020B0A04020102020204" pitchFamily="34" charset="0"/>
              </a:rPr>
              <a:t>навыка действовать по схеме.</a:t>
            </a:r>
          </a:p>
          <a:p>
            <a:endParaRPr lang="ru-RU" sz="2000" b="1" dirty="0"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267" y="638588"/>
            <a:ext cx="3417820" cy="4557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139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7" y="97182"/>
            <a:ext cx="3095211" cy="41269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58" y="7729"/>
            <a:ext cx="3229390" cy="43058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" t="-288" r="-1708" b="14658"/>
          <a:stretch/>
        </p:blipFill>
        <p:spPr>
          <a:xfrm>
            <a:off x="3402791" y="2678871"/>
            <a:ext cx="2879567" cy="326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4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907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6449" y="348921"/>
            <a:ext cx="45684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Игра «Палочки и трубочки»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73103" y="348921"/>
            <a:ext cx="52184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Игра «Построй по картинке»</a:t>
            </a:r>
            <a:endParaRPr lang="ru-RU" sz="2800" b="1" i="0" dirty="0">
              <a:solidFill>
                <a:srgbClr val="0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179" y="4535843"/>
            <a:ext cx="4036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Игра «Найди цвет»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17" y="4175539"/>
            <a:ext cx="2605719" cy="26824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869" y="1303028"/>
            <a:ext cx="3488634" cy="26883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22" y="1321746"/>
            <a:ext cx="4069046" cy="254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2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189" y="2510135"/>
            <a:ext cx="9046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Спасибо за внимание!</a:t>
            </a:r>
            <a:endParaRPr lang="ru-RU" sz="5400" b="0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8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58</Words>
  <Application>Microsoft Office PowerPoint</Application>
  <PresentationFormat>Широкоэкранный</PresentationFormat>
  <Paragraphs>12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Wingdings</vt:lpstr>
      <vt:lpstr>Тема Office</vt:lpstr>
      <vt:lpstr>Логическая игра «Веселые палочки» 2-я младшая группа</vt:lpstr>
      <vt:lpstr>Цели и задачи: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Логическая игра «Веселые палочки» 2-я младшая группа</dc:title>
  <dc:creator>1</dc:creator>
  <cp:lastModifiedBy>1</cp:lastModifiedBy>
  <cp:revision>4</cp:revision>
  <dcterms:created xsi:type="dcterms:W3CDTF">2023-10-19T08:32:02Z</dcterms:created>
  <dcterms:modified xsi:type="dcterms:W3CDTF">2023-10-19T09:12:37Z</dcterms:modified>
</cp:coreProperties>
</file>