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6855" y="237490"/>
            <a:ext cx="7766685" cy="381381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Дидактическая </a:t>
            </a:r>
            <a:r>
              <a:rPr lang="ru-RU" dirty="0"/>
              <a:t>игра </a:t>
            </a:r>
            <a:br>
              <a:rPr lang="ru-RU" dirty="0"/>
            </a:br>
            <a:r>
              <a:rPr lang="ru-RU" sz="8000" dirty="0"/>
              <a:t>«Разноцветная </a:t>
            </a:r>
            <a:r>
              <a:rPr lang="ru-RU" sz="8000"/>
              <a:t>логика</a:t>
            </a:r>
            <a:r>
              <a:rPr lang="ru-RU" sz="8000" smtClean="0"/>
              <a:t>»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4000" dirty="0" smtClean="0"/>
              <a:t>старшая группа 5-6 лет 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Подготовили :</a:t>
            </a:r>
            <a:r>
              <a:rPr lang="ru-RU" dirty="0" err="1"/>
              <a:t>Пензина</a:t>
            </a:r>
            <a:r>
              <a:rPr lang="ru-RU" dirty="0"/>
              <a:t> И. В</a:t>
            </a:r>
          </a:p>
          <a:p>
            <a:r>
              <a:rPr lang="ru-RU" dirty="0" err="1"/>
              <a:t>Зитева</a:t>
            </a:r>
            <a:r>
              <a:rPr lang="ru-RU" dirty="0"/>
              <a:t> Е. </a:t>
            </a:r>
            <a:r>
              <a:rPr lang="ru-RU"/>
              <a:t>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763" y="1809890"/>
            <a:ext cx="8033608" cy="2767012"/>
          </a:xfrm>
        </p:spPr>
        <p:txBody>
          <a:bodyPr>
            <a:normAutofit fontScale="92500" lnSpcReduction="20000"/>
          </a:bodyPr>
          <a:lstStyle/>
          <a:p>
            <a:r>
              <a:rPr lang="ru-RU" sz="5400" i="1" dirty="0">
                <a:solidFill>
                  <a:srgbClr val="333333"/>
                </a:solidFill>
                <a:latin typeface="Times"/>
              </a:rPr>
              <a:t>Е</a:t>
            </a:r>
            <a:r>
              <a:rPr lang="ru-RU" sz="5400" b="0" i="1" dirty="0" smtClean="0">
                <a:solidFill>
                  <a:srgbClr val="333333"/>
                </a:solidFill>
                <a:effectLst/>
                <a:latin typeface="Times"/>
              </a:rPr>
              <a:t>сли </a:t>
            </a:r>
            <a:r>
              <a:rPr lang="ru-RU" sz="5400" b="0" i="1" dirty="0">
                <a:solidFill>
                  <a:srgbClr val="333333"/>
                </a:solidFill>
                <a:effectLst/>
                <a:latin typeface="Times"/>
              </a:rPr>
              <a:t>знания — это инструменты, то логика — умение ими пользоваться.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94CE18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94CE18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u="none" strike="noStrike" dirty="0">
                <a:solidFill>
                  <a:srgbClr val="222222"/>
                </a:solidFill>
                <a:effectLst/>
                <a:latin typeface="Arial Black" panose="020B0A04020102020204" pitchFamily="34" charset="0"/>
              </a:rPr>
              <a:t>Значение логических игр в развитии дошкольника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charset="0"/>
              </a:rPr>
              <a:t/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charset="0"/>
              </a:rPr>
              <a:t>Дошкольный возраст — период, когда создается база, фундамент для полноценного психического развития ребенка в старшем возрасте. Чтобы малыш испытывал интерес к познанию нового, не боялся трудностей, умел их преодолевать, необходимо позаботиться о всестороннем развитии дошкольника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charset="0"/>
              </a:rPr>
              <a:t/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charset="0"/>
              </a:rPr>
              <a:t/>
            </a:r>
            <a:b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charset="0"/>
              </a:rPr>
            </a:br>
            <a:r>
              <a:rPr lang="ru-RU" sz="2220" b="1" i="1" u="sng" dirty="0">
                <a:solidFill>
                  <a:srgbClr val="000000"/>
                </a:solidFill>
                <a:effectLst/>
                <a:latin typeface="Times New Roman" panose="02020603050405020304" charset="0"/>
              </a:rPr>
              <a:t>Цель игры:</a:t>
            </a:r>
            <a:endParaRPr lang="ru-RU" sz="222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40156"/>
            <a:ext cx="8596668" cy="3308244"/>
          </a:xfrm>
        </p:spPr>
        <p:txBody>
          <a:bodyPr>
            <a:normAutofit fontScale="90000" lnSpcReduction="10000"/>
          </a:bodyPr>
          <a:lstStyle/>
          <a:p>
            <a:r>
              <a:rPr lang="ru-RU" dirty="0"/>
              <a:t>Развитие интеллектуальных способностей детей.</a:t>
            </a:r>
          </a:p>
          <a:p>
            <a:pPr marL="0" indent="0">
              <a:buNone/>
            </a:pPr>
            <a:r>
              <a:rPr lang="ru-RU" sz="2000" b="1" i="1" u="sng" dirty="0"/>
              <a:t>Задачи:</a:t>
            </a:r>
          </a:p>
          <a:p>
            <a:pPr marL="0" indent="0">
              <a:buNone/>
            </a:pPr>
            <a:r>
              <a:rPr lang="ru-RU" sz="2000" dirty="0"/>
              <a:t>1. Формировать умения осуществлять игровые действия  по инструкции.</a:t>
            </a:r>
          </a:p>
          <a:p>
            <a:pPr marL="0" indent="0">
              <a:buNone/>
            </a:pPr>
            <a:r>
              <a:rPr lang="ru-RU" sz="2000" dirty="0"/>
              <a:t>2. Развивать внимание, усидчивость.</a:t>
            </a:r>
          </a:p>
          <a:p>
            <a:pPr marL="0" indent="0">
              <a:buNone/>
            </a:pPr>
            <a:r>
              <a:rPr lang="ru-RU" sz="2000" dirty="0"/>
              <a:t>3. Закреплять порядковый счёт, цвето и формовосприятие.</a:t>
            </a:r>
          </a:p>
          <a:p>
            <a:pPr marL="0" indent="0">
              <a:buNone/>
            </a:pPr>
            <a:r>
              <a:rPr lang="ru-RU" sz="2000" dirty="0"/>
              <a:t>4. Развивать умение ориентироваться на плоскости.</a:t>
            </a:r>
          </a:p>
          <a:p>
            <a:pPr marL="0" indent="0">
              <a:buNone/>
            </a:pPr>
            <a:r>
              <a:rPr lang="ru-RU" sz="2000" dirty="0"/>
              <a:t>5. Развивать зрительное восприятие, наблюдательность.</a:t>
            </a:r>
          </a:p>
          <a:p>
            <a:pPr marL="0" indent="0">
              <a:buNone/>
            </a:pPr>
            <a:r>
              <a:rPr lang="ru-RU" sz="2000" dirty="0"/>
              <a:t>6. Воспитывать стремление к достижению результата и бережное отношение к игровому материалу.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игры: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Игракам раздаются игровые поля с карточками и ведущий предлагает рассмотреть картинки в верхней строке и левом столбце. Обращая внимание, на схожесть и различия картинок.Далее игрокам предлагается совместить картинки верхней строки и левого столбца и на пересечении разместить соответствующие картинки.</a:t>
            </a:r>
          </a:p>
          <a:p>
            <a:r>
              <a:rPr lang="ru-RU" dirty="0"/>
              <a:t>Задача ребёнка - правильно расположить картинки в окошках на пересечении строки и столбца слева.</a:t>
            </a:r>
          </a:p>
          <a:p>
            <a:r>
              <a:rPr lang="ru-RU" dirty="0"/>
              <a:t>Усложнение: В начале игры раздать только игровые поля а картинки все перемешать, ведущий показывает по одной картинке, игроки ищут, подходит ли эта картинка к их полю.</a:t>
            </a:r>
          </a:p>
          <a:p>
            <a:r>
              <a:rPr lang="ru-RU" dirty="0"/>
              <a:t>На основе логической таблице придумать свою таблицу и совместно со сверстниками изготовить игровое поле и картинки для игры.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Логический уголок нашей группы постоянно дополняется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30" y="1930400"/>
            <a:ext cx="5905860" cy="431410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Content Placeholder 17" descr="poster_2023-10-19-08482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595" y="1068070"/>
            <a:ext cx="4513580" cy="44665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Times</vt:lpstr>
      <vt:lpstr>Times New Roman</vt:lpstr>
      <vt:lpstr>Trebuchet MS</vt:lpstr>
      <vt:lpstr>Wingdings 3</vt:lpstr>
      <vt:lpstr>Аспект</vt:lpstr>
      <vt:lpstr>   Дидактическая игра  «Разноцветная логика» старшая группа 5-6 лет  </vt:lpstr>
      <vt:lpstr>Презентация PowerPoint</vt:lpstr>
      <vt:lpstr> Значение логических игр в развитии дошкольника Дошкольный возраст — период, когда создается база, фундамент для полноценного психического развития ребенка в старшем возрасте. Чтобы малыш испытывал интерес к познанию нового, не боялся трудностей, умел их преодолевать, необходимо позаботиться о всестороннем развитии дошкольника  Цель игры:</vt:lpstr>
      <vt:lpstr>Ход игры:</vt:lpstr>
      <vt:lpstr>Логический уголок нашей группы постоянно дополняется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Краски осени  </dc:title>
  <dc:creator>????? ???????</dc:creator>
  <cp:lastModifiedBy>Пользователь</cp:lastModifiedBy>
  <cp:revision>11</cp:revision>
  <dcterms:created xsi:type="dcterms:W3CDTF">2023-10-19T11:06:00Z</dcterms:created>
  <dcterms:modified xsi:type="dcterms:W3CDTF">2023-10-20T11:16:07Z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508A7AE24DBB421797D29B165998F883_12</vt:lpwstr>
  </property>
  <property fmtid="{D5CDD505-2E9C-101B-9397-08002B2CF9AE}" pid="3" name="KSOProductBuildVer">
    <vt:lpwstr>1049-12.2.0.13266</vt:lpwstr>
  </property>
</Properties>
</file>