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6" r:id="rId2"/>
    <p:sldId id="256" r:id="rId3"/>
    <p:sldId id="258" r:id="rId4"/>
    <p:sldId id="259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86" d="100"/>
          <a:sy n="86" d="100"/>
        </p:scale>
        <p:origin x="153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142984"/>
            <a:ext cx="7772400" cy="2200291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Семинар практикум на тему: 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«Виды логических игр»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000496" y="4286256"/>
            <a:ext cx="4857784" cy="1857388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подготовили воспитатели 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старшей группы «Ракушки» 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Басырова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Светлана Анатольевна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Кирдань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Марина Михайловна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4286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288676"/>
          </a:xfrm>
        </p:spPr>
        <p:txBody>
          <a:bodyPr/>
          <a:lstStyle/>
          <a:p>
            <a:r>
              <a:rPr lang="ru-RU" dirty="0" smtClean="0"/>
              <a:t> старшая группа «Ракушки» </a:t>
            </a:r>
          </a:p>
          <a:p>
            <a:endParaRPr lang="ru-RU" dirty="0" smtClean="0"/>
          </a:p>
          <a:p>
            <a:r>
              <a:rPr lang="ru-RU" dirty="0" smtClean="0"/>
              <a:t>Игра «Транспорт» -5-7 лет</a:t>
            </a:r>
          </a:p>
          <a:p>
            <a:endParaRPr lang="ru-RU" dirty="0" smtClean="0"/>
          </a:p>
          <a:p>
            <a:r>
              <a:rPr lang="ru-RU" dirty="0" smtClean="0"/>
              <a:t>Задачи</a:t>
            </a:r>
            <a:r>
              <a:rPr lang="ru-RU" dirty="0" smtClean="0"/>
              <a:t>: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* Формирование знаний детей о видах   транспорта. </a:t>
            </a:r>
          </a:p>
          <a:p>
            <a:pPr>
              <a:buNone/>
            </a:pPr>
            <a:r>
              <a:rPr lang="ru-RU" dirty="0" smtClean="0"/>
              <a:t>   * Называть(классифицировать) разные виды              транспорта: воздушный, наземный, водный.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642918"/>
            <a:ext cx="8592919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963111" y="-605846"/>
            <a:ext cx="5289213" cy="8358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571480"/>
            <a:ext cx="3562339" cy="3824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571480"/>
            <a:ext cx="3324201" cy="3727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3500438"/>
            <a:ext cx="3286148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71481"/>
            <a:ext cx="4125545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642919"/>
            <a:ext cx="4089827" cy="545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928670"/>
            <a:ext cx="3964791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928670"/>
            <a:ext cx="4000528" cy="533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711</TotalTime>
  <Words>46</Words>
  <Application>Microsoft Office PowerPoint</Application>
  <PresentationFormat>Экран (4:3)</PresentationFormat>
  <Paragraphs>11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Georgia</vt:lpstr>
      <vt:lpstr>Times New Roman</vt:lpstr>
      <vt:lpstr>Trebuchet MS</vt:lpstr>
      <vt:lpstr>Wingdings 2</vt:lpstr>
      <vt:lpstr>Городская</vt:lpstr>
      <vt:lpstr>Семинар практикум на тему:  «Виды логических игр»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 «Транспорт»</dc:title>
  <dc:creator>User</dc:creator>
  <cp:lastModifiedBy>Пользователь</cp:lastModifiedBy>
  <cp:revision>72</cp:revision>
  <dcterms:created xsi:type="dcterms:W3CDTF">2023-10-18T16:56:04Z</dcterms:created>
  <dcterms:modified xsi:type="dcterms:W3CDTF">2023-10-19T07:53:37Z</dcterms:modified>
</cp:coreProperties>
</file>