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7" r:id="rId2"/>
    <p:sldId id="258" r:id="rId3"/>
    <p:sldId id="259" r:id="rId4"/>
    <p:sldId id="260" r:id="rId5"/>
    <p:sldId id="262" r:id="rId6"/>
    <p:sldId id="279" r:id="rId7"/>
    <p:sldId id="265" r:id="rId8"/>
    <p:sldId id="266" r:id="rId9"/>
    <p:sldId id="267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01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1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04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909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21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442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053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02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26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9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73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8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33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56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7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0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0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578A7C-E15A-4555-80F7-B2E3DE95C22F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697ACF-01DC-4C23-90B4-2DC0F67CC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2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333" y="276738"/>
            <a:ext cx="9601196" cy="130386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Мастер–класс </a:t>
            </a:r>
            <a:r>
              <a:rPr lang="ru-RU" sz="2800" dirty="0" smtClean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«Знакомство </a:t>
            </a:r>
            <a:r>
              <a:rPr lang="ru-RU" sz="28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 нетрадиционной техникой рисования–</a:t>
            </a:r>
            <a:r>
              <a:rPr lang="ru-RU" sz="28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ниткографией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1" y="1350077"/>
            <a:ext cx="6884126" cy="4992641"/>
          </a:xfrm>
        </p:spPr>
      </p:pic>
    </p:spTree>
    <p:extLst>
      <p:ext uri="{BB962C8B-B14F-4D97-AF65-F5344CB8AC3E}">
        <p14:creationId xmlns:p14="http://schemas.microsoft.com/office/powerpoint/2010/main" val="40725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9978" y="561703"/>
            <a:ext cx="9575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Берём белый лист бумаги, формат А-3 и сгибаем пополам . Набираем краску на нитку с помощью кисти: нить опускаем в тушь, или краску.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Произвольно укладываем нитку с краской петлями и зигзагами на лист бумаги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69" y="1814283"/>
            <a:ext cx="595312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-627017"/>
            <a:ext cx="3577047" cy="566928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После того, как смоченная краской нить уложена, ее накрывают вторым листом. Оба листа плотно прижимают друг к другу рукой, а нить вытягивают за конец.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r="13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28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4" y="1672045"/>
            <a:ext cx="7929155" cy="47184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5921" y="613954"/>
            <a:ext cx="863454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На одном листе можно укладывать ниткой несколько цветов. Они могут у Вас переплетаться между собой, а могут быть отпечатаны отдельно друг от друга.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48" y="940526"/>
            <a:ext cx="8739052" cy="50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626288"/>
            <a:ext cx="7968343" cy="54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6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731433"/>
            <a:ext cx="7733211" cy="526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4" y="705394"/>
            <a:ext cx="8125097" cy="51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06" y="770709"/>
            <a:ext cx="7485017" cy="490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2605" y="1071154"/>
            <a:ext cx="7950926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 младшего дошкольного возраста при рисовании используют технику «рисование руками» (ладонью, ребром ладони, кулаком, пальцами, оттиск печатями из картофеля, тычок жесткой полусухой кистью</a:t>
            </a:r>
            <a:r>
              <a:rPr lang="ru-RU" sz="36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726" y="862149"/>
            <a:ext cx="9548948" cy="434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детей среднего дошкольного возраста: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тычок жесткой полусухой кистью, печать поролоном; печать пробками; восковые мелки + акварель; свеча + акварель; отпечатки листьев; рисунки из ладошки; рисование ватными палочками; волшебные веревочки (</a:t>
            </a:r>
            <a:r>
              <a:rPr lang="ru-RU" sz="3600" dirty="0" err="1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ниткография</a:t>
            </a: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набрызг</a:t>
            </a:r>
            <a:r>
              <a:rPr lang="ru-RU" sz="3600" dirty="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406" y="653144"/>
            <a:ext cx="9483634" cy="548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 </a:t>
            </a:r>
            <a:r>
              <a:rPr lang="ru-RU" sz="2000" b="1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старшем дошкольном возрасте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дети могут освоить еще более трудные методы и техники: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рисование песком;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рисование мыльными пузырями;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рисование мятой бумагой;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трубочкой;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печать по трафарету;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монотипия предметная;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обычная;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0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11961" r="38477" b="4402"/>
          <a:stretch/>
        </p:blipFill>
        <p:spPr>
          <a:xfrm rot="5400000">
            <a:off x="6017730" y="992053"/>
            <a:ext cx="4627771" cy="51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125645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Нетрадиционные техники рисования способствуют: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- развитию мелкой моторики рук;</a:t>
            </a:r>
          </a:p>
          <a:p>
            <a:r>
              <a:rPr lang="ru-RU" dirty="0"/>
              <a:t>- обострению тактильного восприятия;</a:t>
            </a:r>
          </a:p>
          <a:p>
            <a:r>
              <a:rPr lang="ru-RU" dirty="0"/>
              <a:t>- улучшению </a:t>
            </a:r>
            <a:r>
              <a:rPr lang="ru-RU" dirty="0" err="1"/>
              <a:t>цветовосприятия</a:t>
            </a:r>
            <a:r>
              <a:rPr lang="ru-RU" dirty="0"/>
              <a:t>;</a:t>
            </a:r>
          </a:p>
          <a:p>
            <a:r>
              <a:rPr lang="ru-RU" dirty="0"/>
              <a:t>- концентрации внимания;</a:t>
            </a:r>
          </a:p>
          <a:p>
            <a:r>
              <a:rPr lang="ru-RU" dirty="0"/>
              <a:t>- повышению уровня воображения и самооценки;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- расширение и обогащение художественного опыта;</a:t>
            </a:r>
          </a:p>
          <a:p>
            <a:r>
              <a:rPr lang="ru-RU" dirty="0"/>
              <a:t>- активность и самостоятельность детей в </a:t>
            </a:r>
            <a:r>
              <a:rPr lang="ru-RU" dirty="0" err="1"/>
              <a:t>изодеятельности</a:t>
            </a:r>
            <a:r>
              <a:rPr lang="ru-RU" dirty="0"/>
              <a:t>;</a:t>
            </a:r>
          </a:p>
          <a:p>
            <a:r>
              <a:rPr lang="ru-RU" dirty="0"/>
              <a:t>- умение находить новые способы для художественного изображения;</a:t>
            </a:r>
          </a:p>
          <a:p>
            <a:r>
              <a:rPr lang="ru-RU" dirty="0"/>
              <a:t>- умение передавать в работах свои чувства с помощью различных средств выразительности.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9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0790" y="849086"/>
            <a:ext cx="97710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Главная цель 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таких занятий: создание условий для экспериментальной деятельности ребёнка в области освоения образности и символики цвета. 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Задачи: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учить детей обращаться к своему опыту, анализировать свои чувства, творить новые смыслы и формы;</a:t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развивать творческий потенциал детей: фантазию и образное мышление;</a:t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привить художественные навыки и эстетический вкус.</a:t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31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4663" y="770710"/>
            <a:ext cx="11913326" cy="5219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3600" b="1" dirty="0" smtClean="0">
                <a:solidFill>
                  <a:srgbClr val="833713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Фантазия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Я - небесный верхолаз,</a:t>
            </a:r>
            <a:b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Я по небу лазаю,</a:t>
            </a:r>
            <a:b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 потом оттуда - раз! –</a:t>
            </a:r>
            <a:b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Опускаюсь на землю.</a:t>
            </a:r>
            <a:b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Ты не веришь? Ну и что ж...</a:t>
            </a:r>
            <a:b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Все равно это не ложь,</a:t>
            </a:r>
            <a:b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 моя фантазия.</a:t>
            </a:r>
            <a:br>
              <a:rPr lang="ru-RU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2078" r="7273"/>
          <a:stretch/>
        </p:blipFill>
        <p:spPr>
          <a:xfrm>
            <a:off x="6547876" y="770710"/>
            <a:ext cx="5158970" cy="31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862149"/>
            <a:ext cx="5967550" cy="4532811"/>
          </a:xfrm>
        </p:spPr>
        <p:txBody>
          <a:bodyPr>
            <a:noAutofit/>
          </a:bodyPr>
          <a:lstStyle/>
          <a:p>
            <a:r>
              <a:rPr lang="ru-RU" sz="3200" dirty="0"/>
              <a:t>Для воплощения её величества Вашей Фантазии вам потребуются следующие </a:t>
            </a:r>
            <a:r>
              <a:rPr lang="ru-RU" sz="3200" b="1" dirty="0"/>
              <a:t>материалы и инструменты</a:t>
            </a:r>
            <a:r>
              <a:rPr lang="ru-RU" sz="3200" dirty="0"/>
              <a:t>: бумага, гуашь, тушь или </a:t>
            </a:r>
            <a:r>
              <a:rPr lang="ru-RU" sz="3200" dirty="0" smtClean="0"/>
              <a:t>акварель, кисть</a:t>
            </a:r>
            <a:r>
              <a:rPr lang="ru-RU" sz="3200" dirty="0"/>
              <a:t>, нитки, салфетки.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2" r="108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240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Итак, за дело! Технология выполнения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ниткографии</a:t>
            </a:r>
            <a:r>
              <a:rPr lang="ru-RU" dirty="0"/>
              <a:t>" необычайно проста.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85" y="2717073"/>
            <a:ext cx="10514475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192</TotalTime>
  <Words>206</Words>
  <Application>Microsoft Office PowerPoint</Application>
  <PresentationFormat>Широкоэкранный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Trebuchet MS</vt:lpstr>
      <vt:lpstr>Натуральные материалы</vt:lpstr>
      <vt:lpstr>Мастер–класс «Знакомство с нетрадиционной техникой рисования–ниткографией</vt:lpstr>
      <vt:lpstr>Презентация PowerPoint</vt:lpstr>
      <vt:lpstr>Презентация PowerPoint</vt:lpstr>
      <vt:lpstr>Презентация PowerPoint</vt:lpstr>
      <vt:lpstr>Нетрадиционные техники рисования способствуют: </vt:lpstr>
      <vt:lpstr>Презентация PowerPoint</vt:lpstr>
      <vt:lpstr>Презентация PowerPoint</vt:lpstr>
      <vt:lpstr>Для воплощения её величества Вашей Фантазии вам потребуются следующие материалы и инструменты: бумага, гуашь, тушь или акварель, кисть, нитки, салфетки. </vt:lpstr>
      <vt:lpstr>Итак, за дело! Технология выполнения "ниткографии" необычайно проста. </vt:lpstr>
      <vt:lpstr>Презентация PowerPoint</vt:lpstr>
      <vt:lpstr>3. После того, как смоченная краской нить уложена, ее накрывают вторым листом. Оба листа плотно прижимают друг к другу рукой, а нить вытягивают за конец.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</cp:revision>
  <dcterms:created xsi:type="dcterms:W3CDTF">2019-02-25T18:32:04Z</dcterms:created>
  <dcterms:modified xsi:type="dcterms:W3CDTF">2019-02-26T06:17:38Z</dcterms:modified>
</cp:coreProperties>
</file>