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7" r:id="rId4"/>
    <p:sldId id="268" r:id="rId5"/>
    <p:sldId id="272" r:id="rId6"/>
    <p:sldId id="265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E2F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-648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«Память народная»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Историко-краеведческий музей МБОУ «Луковниковская СОШ»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Documents and Settings\Администратор\Рабочий стол\Новая папка\Музей ФОТО\Сироткиной О.М апрель\SAM_55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6641" y="3993777"/>
            <a:ext cx="2696148" cy="2030506"/>
          </a:xfrm>
          <a:prstGeom prst="rect">
            <a:avLst/>
          </a:prstGeom>
          <a:noFill/>
        </p:spPr>
      </p:pic>
      <p:pic>
        <p:nvPicPr>
          <p:cNvPr id="3" name="Picture 5" descr="C:\Documents and Settings\Администратор\Рабочий стол\Новая папка\Музей ФОТО\Сироткиной О.М апрель\SAM_55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3144" y="1653455"/>
            <a:ext cx="2602286" cy="1567752"/>
          </a:xfrm>
          <a:prstGeom prst="rect">
            <a:avLst/>
          </a:prstGeom>
          <a:noFill/>
        </p:spPr>
      </p:pic>
      <p:pic>
        <p:nvPicPr>
          <p:cNvPr id="9218" name="Picture 2" descr="C:\Documents and Settings\Администратор\Рабочий стол\Новая папка\Музей ФОТО\SAM_509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35731" y="2504876"/>
            <a:ext cx="3243993" cy="242998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83657" y="508000"/>
            <a:ext cx="41075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Экскурсии в музее проводятся для любого возраста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нужное фото\IMG_02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34420" y="1357085"/>
            <a:ext cx="6929437" cy="47529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86743" y="609600"/>
            <a:ext cx="4920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Гости из Тверской школы №20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истратор\Мои документы\9 мая\9мая\Фото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725150" y="-9194006"/>
            <a:ext cx="2057400" cy="1543050"/>
          </a:xfrm>
          <a:prstGeom prst="rect">
            <a:avLst/>
          </a:prstGeom>
          <a:noFill/>
        </p:spPr>
      </p:pic>
      <p:pic>
        <p:nvPicPr>
          <p:cNvPr id="7171" name="Picture 3" descr="C:\Documents and Settings\Администратор\Мои документы\9 мая\9мая\Фото0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7143" y="2132782"/>
            <a:ext cx="2931886" cy="2989054"/>
          </a:xfrm>
          <a:prstGeom prst="rect">
            <a:avLst/>
          </a:prstGeom>
          <a:noFill/>
        </p:spPr>
      </p:pic>
      <p:pic>
        <p:nvPicPr>
          <p:cNvPr id="7173" name="Picture 5" descr="C:\Documents and Settings\Администратор\Рабочий стол\Новая папка\Музей ФОТО\Освобождение от немцев\SAM_45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1103" y="2435904"/>
            <a:ext cx="2499107" cy="187483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04571" y="928914"/>
            <a:ext cx="5776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Встреча поколений – ветераны приходят в школу.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истратор\Мои документы\9 мая\9мая\Фото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725150" y="-9194006"/>
            <a:ext cx="2057400" cy="1543050"/>
          </a:xfrm>
          <a:prstGeom prst="rect">
            <a:avLst/>
          </a:prstGeom>
          <a:noFill/>
        </p:spPr>
      </p:pic>
      <p:pic>
        <p:nvPicPr>
          <p:cNvPr id="7172" name="Picture 4" descr="C:\Documents and Settings\Администратор\Мои документы\9 мая\9мая\Фото07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5048" y="1596571"/>
            <a:ext cx="2302933" cy="1727200"/>
          </a:xfrm>
          <a:prstGeom prst="rect">
            <a:avLst/>
          </a:prstGeom>
          <a:noFill/>
        </p:spPr>
      </p:pic>
      <p:pic>
        <p:nvPicPr>
          <p:cNvPr id="7174" name="Picture 6" descr="C:\Documents and Settings\Администратор\Мои документы\9 мая\велопробег\SAM_51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27159" y="943429"/>
            <a:ext cx="3018973" cy="226423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235200" y="4034971"/>
            <a:ext cx="21045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Велопробег по местам захоронений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73371" y="4093029"/>
            <a:ext cx="2352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Подарок ветерану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грамота 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27621" y="1707777"/>
            <a:ext cx="2870342" cy="3939988"/>
          </a:xfrm>
          <a:prstGeom prst="rect">
            <a:avLst/>
          </a:prstGeom>
          <a:noFill/>
        </p:spPr>
      </p:pic>
      <p:pic>
        <p:nvPicPr>
          <p:cNvPr id="3076" name="Picture 4" descr="F:\грамота 2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4635" y="2024085"/>
            <a:ext cx="2884767" cy="396051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49071" y="1210235"/>
            <a:ext cx="3080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Награды за работу в музее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32</Words>
  <Application>Microsoft Office PowerPoint</Application>
  <PresentationFormat>Экран (4:3)</PresentationFormat>
  <Paragraphs>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  «Память народная»   Историко-краеведческий музей МБОУ «Луковниковская СОШ»</vt:lpstr>
      <vt:lpstr>Слайд 2</vt:lpstr>
      <vt:lpstr>Слайд 3</vt:lpstr>
      <vt:lpstr>Слайд 4</vt:lpstr>
      <vt:lpstr>Слайд 5</vt:lpstr>
      <vt:lpstr>Слайд 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Пользователь</cp:lastModifiedBy>
  <cp:revision>31</cp:revision>
  <dcterms:created xsi:type="dcterms:W3CDTF">2014-11-21T11:00:06Z</dcterms:created>
  <dcterms:modified xsi:type="dcterms:W3CDTF">2014-12-05T11:49:54Z</dcterms:modified>
</cp:coreProperties>
</file>