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9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E2F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648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pPr/>
              <a:t>05.12.2014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FF0000"/>
                </a:solidFill>
              </a:rPr>
              <a:t>«Память народная»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sz="3600" dirty="0" smtClean="0">
                <a:solidFill>
                  <a:srgbClr val="FF0000"/>
                </a:solidFill>
              </a:rPr>
              <a:t>Историко-краеведческий музей МБОУ «Луковниковская СОШ»</a:t>
            </a:r>
            <a:endParaRPr lang="ru-RU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17059" y="470647"/>
            <a:ext cx="390388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kern="10" dirty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«Никуда не делось прошлое, однако.</a:t>
            </a:r>
          </a:p>
          <a:p>
            <a:pPr algn="ctr"/>
            <a:r>
              <a:rPr lang="ru-RU" kern="10" dirty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Вот оно - живёт в предметах и вещах.</a:t>
            </a:r>
          </a:p>
          <a:p>
            <a:pPr algn="ctr"/>
            <a:r>
              <a:rPr lang="ru-RU" kern="10" dirty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Только надобно извлечь его из мрака,</a:t>
            </a:r>
          </a:p>
          <a:p>
            <a:pPr algn="ctr"/>
            <a:r>
              <a:rPr lang="ru-RU" kern="10" dirty="0" smtClean="0">
                <a:ln w="9525">
                  <a:solidFill>
                    <a:srgbClr val="C00000"/>
                  </a:solidFill>
                  <a:round/>
                  <a:headEnd/>
                  <a:tailEnd/>
                </a:ln>
                <a:latin typeface="Times New Roman" pitchFamily="18" charset="0"/>
                <a:cs typeface="Times New Roman" pitchFamily="18" charset="0"/>
              </a:rPr>
              <a:t>притаившееся в складках и щелях.»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20471" y="3160059"/>
            <a:ext cx="1425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0542" y="1775012"/>
            <a:ext cx="52174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pPr lvl="1"/>
            <a:endParaRPr lang="ru-RU" dirty="0"/>
          </a:p>
        </p:txBody>
      </p:sp>
      <p:pic>
        <p:nvPicPr>
          <p:cNvPr id="5122" name="Picture 2" descr="C:\Documents and Settings\Администратор\Мои документы\Мои рисунки\800px-lukovn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8776" y="2365829"/>
            <a:ext cx="3120938" cy="2337867"/>
          </a:xfrm>
          <a:prstGeom prst="rect">
            <a:avLst/>
          </a:prstGeom>
          <a:noFill/>
        </p:spPr>
      </p:pic>
      <p:pic>
        <p:nvPicPr>
          <p:cNvPr id="8" name="Picture 2" descr="C:\Documents and Settings\Администратор\Мои документы\Мои рисунки\782px-lukovni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5943" y="2397959"/>
            <a:ext cx="3173966" cy="243529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2104571" y="5196114"/>
            <a:ext cx="2235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Старая школа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70171" y="4992914"/>
            <a:ext cx="18173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Школа сегодня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20471" y="3160059"/>
            <a:ext cx="1425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640542" y="928914"/>
            <a:ext cx="5217458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pPr lvl="1"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Музей в нашей школе возрождён  в 2010 году под руководством Тарасовой Людмилы Андреевны, Почётного жителя села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Луковниково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pPr lvl="1"/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329952" y="3904343"/>
            <a:ext cx="353657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Его назначение -  способствовать формированию у учащихся гражданско-патриотических качеств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28904" y="605118"/>
            <a:ext cx="4405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Экспозиция «Русская изба»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3" descr="C:\Users\123\Desktop\Встреча с ветеранами 2011\IMG_016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2348706"/>
            <a:ext cx="4038600" cy="30289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123\Desktop\Встреча с ветеранами 2011\IMG_016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670" y="1916832"/>
            <a:ext cx="3318130" cy="28434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Администратор\Рабочий стол\Новая папка\Музей ФОТО\Сироткиной О.М апрель\SAM_555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6198" y="1318025"/>
            <a:ext cx="3299012" cy="1855694"/>
          </a:xfrm>
          <a:prstGeom prst="rect">
            <a:avLst/>
          </a:prstGeom>
          <a:noFill/>
        </p:spPr>
      </p:pic>
      <p:pic>
        <p:nvPicPr>
          <p:cNvPr id="1028" name="Picture 4" descr="C:\Documents and Settings\Администратор\Рабочий стол\Новая папка\Музей ФОТО\Сироткиной О.М апрель\SAM_5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8486" y="1304364"/>
            <a:ext cx="3546773" cy="2030506"/>
          </a:xfrm>
          <a:prstGeom prst="rect">
            <a:avLst/>
          </a:prstGeom>
          <a:noFill/>
        </p:spPr>
      </p:pic>
      <p:pic>
        <p:nvPicPr>
          <p:cNvPr id="1029" name="Picture 5" descr="C:\Documents and Settings\Администратор\Рабочий стол\Новая папка\Музей ФОТО\Сироткиной О.М апрель\SAM_555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27808" y="3981608"/>
            <a:ext cx="3068917" cy="1726266"/>
          </a:xfrm>
          <a:prstGeom prst="rect">
            <a:avLst/>
          </a:prstGeom>
          <a:noFill/>
        </p:spPr>
      </p:pic>
      <p:pic>
        <p:nvPicPr>
          <p:cNvPr id="1030" name="Picture 6" descr="C:\Documents and Settings\Администратор\Рабочий стол\Новая папка\Музей ФОТО\Сироткиной О.М апрель\SAM_555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15353" y="4157389"/>
            <a:ext cx="2850775" cy="1676499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494972" y="595086"/>
            <a:ext cx="45264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Экспозиция «Русская изба»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72</Words>
  <Application>Microsoft Office PowerPoint</Application>
  <PresentationFormat>Экран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  «Память народная»   Историко-краеведческий музей МБОУ «Луковниковская СОШ»</vt:lpstr>
      <vt:lpstr>Слайд 2</vt:lpstr>
      <vt:lpstr>Слайд 3</vt:lpstr>
      <vt:lpstr>Слайд 4</vt:lpstr>
      <vt:lpstr>Слайд 5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Пользователь</cp:lastModifiedBy>
  <cp:revision>31</cp:revision>
  <dcterms:created xsi:type="dcterms:W3CDTF">2014-11-21T11:00:06Z</dcterms:created>
  <dcterms:modified xsi:type="dcterms:W3CDTF">2014-12-05T11:47:41Z</dcterms:modified>
</cp:coreProperties>
</file>