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71" r:id="rId4"/>
    <p:sldId id="270" r:id="rId5"/>
    <p:sldId id="262" r:id="rId6"/>
    <p:sldId id="26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2F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648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«Память народная»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Историко-краеведческий музей МБОУ «Луковниковская СОШ»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0847" y="578224"/>
            <a:ext cx="5836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Экспозиция «Великая Отечественная война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луковниковской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земле»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Documents and Settings\Администратор\Рабочий стол\Новая папка\Музей ФОТО\Сироткиной О.М апрель\SAM_55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7588" y="2390162"/>
            <a:ext cx="3143948" cy="2443723"/>
          </a:xfrm>
          <a:prstGeom prst="rect">
            <a:avLst/>
          </a:prstGeom>
          <a:noFill/>
        </p:spPr>
      </p:pic>
      <p:pic>
        <p:nvPicPr>
          <p:cNvPr id="4102" name="Picture 6" descr="C:\Documents and Settings\Администратор\Рабочий стол\школьный музей\SAM_50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6421" y="2685142"/>
            <a:ext cx="3096380" cy="27893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30286" y="5950857"/>
            <a:ext cx="4354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музее хранятся материалы о деятельности партизан в годы войны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Рабочий стол\Новая папка\Музей ФОТО\Сироткиной О.М апрель\SAM_5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6148" y="4119069"/>
            <a:ext cx="3445844" cy="232527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25029" y="1161144"/>
            <a:ext cx="19594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Зиматова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отважная партизанка, замученная немцами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24 ноября 1941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3" descr="200px-Зиматова_ПА_1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8224" y="595086"/>
            <a:ext cx="2087049" cy="3088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Администратор\Рабочий стол\Новая папка\Музей ФОТО\Сироткиной О.М апрель\SAM_55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5350" y="2685143"/>
            <a:ext cx="4481742" cy="25980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44800" y="754743"/>
            <a:ext cx="5326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стеклом витрины оживает история войны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Администратор\Рабочий стол\Новая папка\Музей ФОТО\Сироткиной О.М апрель\SAM_55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3535" y="2487066"/>
            <a:ext cx="5215964" cy="29339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02971" y="1030514"/>
            <a:ext cx="6008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Экспозиция «Солдатский блиндаж»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Администратор\Рабочий стол\Новая папка\Музей ФОТО\Сироткиной О.М апрель\SAM_5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041" y="3042237"/>
            <a:ext cx="3225229" cy="2326341"/>
          </a:xfrm>
          <a:prstGeom prst="rect">
            <a:avLst/>
          </a:prstGeom>
          <a:noFill/>
        </p:spPr>
      </p:pic>
      <p:pic>
        <p:nvPicPr>
          <p:cNvPr id="8195" name="Picture 3" descr="C:\Documents and Settings\Администратор\Мои документы\Новая папка (2)\SAM_50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7104" y="2964542"/>
            <a:ext cx="3517295" cy="26379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35315" y="885372"/>
            <a:ext cx="61685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Герой Советского Союза лётчик А.М.Соколов геройски погиб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луковниковской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земле, похоронен в с.Луковниково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56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 «Память народная»   Историко-краеведческий музей МБОУ «Луковниковская СОШ»</vt:lpstr>
      <vt:lpstr>Слайд 2</vt:lpstr>
      <vt:lpstr>Слайд 3</vt:lpstr>
      <vt:lpstr>Слайд 4</vt:lpstr>
      <vt:lpstr>Слайд 5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</cp:lastModifiedBy>
  <cp:revision>31</cp:revision>
  <dcterms:created xsi:type="dcterms:W3CDTF">2014-11-21T11:00:06Z</dcterms:created>
  <dcterms:modified xsi:type="dcterms:W3CDTF">2014-12-05T11:48:56Z</dcterms:modified>
</cp:coreProperties>
</file>