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5" r:id="rId4"/>
    <p:sldId id="260" r:id="rId5"/>
    <p:sldId id="261" r:id="rId6"/>
    <p:sldId id="262" r:id="rId7"/>
    <p:sldId id="263" r:id="rId8"/>
    <p:sldId id="276" r:id="rId9"/>
    <p:sldId id="264" r:id="rId10"/>
    <p:sldId id="266" r:id="rId11"/>
    <p:sldId id="277" r:id="rId12"/>
    <p:sldId id="267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6102-1F71-4B1D-99E5-AE029D080452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8BA1-E54A-4C31-B33A-385EF4958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8BA1-E54A-4C31-B33A-385EF49583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4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1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1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3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4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1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9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8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887B-4967-426C-86D8-308E52C2551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32E9-2CFA-4234-9488-1CED96CA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Луковниковская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Использование дидактических игр для познавательного развития детей раннего возраста.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Луковниково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СЕНСОРИКА\IMG_20180328_1622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" t="-11740" r="5005" b="32062"/>
          <a:stretch/>
        </p:blipFill>
        <p:spPr bwMode="auto">
          <a:xfrm rot="20713741">
            <a:off x="845519" y="2162706"/>
            <a:ext cx="2715577" cy="33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СЕНСОРИКА\IMG_20180328_162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7162"/>
          <a:stretch/>
        </p:blipFill>
        <p:spPr bwMode="auto">
          <a:xfrm rot="842050">
            <a:off x="4572000" y="2419734"/>
            <a:ext cx="2743200" cy="30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пирамидкой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истратор\Desktop\СЕНСОРИКА\ФОТО СЕНСОРИКА\IMG_20180329_163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87">
            <a:off x="260220" y="2539401"/>
            <a:ext cx="257631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3"/>
          <a:stretch/>
        </p:blipFill>
        <p:spPr bwMode="auto">
          <a:xfrm rot="742627">
            <a:off x="6139239" y="2745559"/>
            <a:ext cx="2715577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TSC\Desktop\IMG_20180403_1535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/>
          <a:stretch/>
        </p:blipFill>
        <p:spPr bwMode="auto">
          <a:xfrm>
            <a:off x="3071607" y="2338870"/>
            <a:ext cx="2806700" cy="33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вкладышами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09" y="155728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СЕНСОРИКА\IMG_20180402_1648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7209"/>
          <a:stretch/>
        </p:blipFill>
        <p:spPr bwMode="auto">
          <a:xfrm>
            <a:off x="6014527" y="1570974"/>
            <a:ext cx="2520000" cy="3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СЕНСОРИКА\IMG_20180402_162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" y="1630126"/>
            <a:ext cx="2520000" cy="3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СЕНСОРИКА\IMG_20180402_1622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/>
          <a:stretch/>
        </p:blipFill>
        <p:spPr bwMode="auto">
          <a:xfrm>
            <a:off x="3354749" y="2734975"/>
            <a:ext cx="2520000" cy="33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кубиками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TSC\Desktop\IMG_20180410_1616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060">
            <a:off x="1028304" y="2358949"/>
            <a:ext cx="3035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SC\Desktop\IMG_20180410_161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 bwMode="auto">
          <a:xfrm rot="729339">
            <a:off x="5680784" y="2463211"/>
            <a:ext cx="2743200" cy="27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SC\Desktop\IMG_20180410_163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844">
            <a:off x="957259" y="1940253"/>
            <a:ext cx="27432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SC\Desktop\IMG_20180410_1633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/>
          <a:stretch/>
        </p:blipFill>
        <p:spPr bwMode="auto">
          <a:xfrm rot="468261">
            <a:off x="5059472" y="1783814"/>
            <a:ext cx="3614247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SC\Desktop\IMG_20180410_16313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70603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Составные картинки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дминистратор\Desktop\СЕНСОРИКА\IMG_20180402_1629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/>
          <a:stretch/>
        </p:blipFill>
        <p:spPr bwMode="auto">
          <a:xfrm>
            <a:off x="2627784" y="1988840"/>
            <a:ext cx="2743200" cy="34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озаика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СЕНСОРИКА\IMG_20180328_1627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9801" r="3812" b="10753"/>
          <a:stretch/>
        </p:blipFill>
        <p:spPr bwMode="auto">
          <a:xfrm rot="21045390">
            <a:off x="468062" y="1679182"/>
            <a:ext cx="2465061" cy="30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SC\Desktop\IMG_20180410_1641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5201" r="5916" b="6735"/>
          <a:stretch/>
        </p:blipFill>
        <p:spPr bwMode="auto">
          <a:xfrm rot="484301">
            <a:off x="6300192" y="1674502"/>
            <a:ext cx="2458625" cy="28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C\Desktop\IMG_20180410_165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71922"/>
            <a:ext cx="3670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C\Desktop\IMG_20180410_1645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82879"/>
            <a:ext cx="27432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SC\Desktop\IMG_20180410_1647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04" y="4152998"/>
            <a:ext cx="2501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+mn-lt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</a:p>
          <a:p>
            <a:pPr marL="0" indent="0">
              <a:buNone/>
            </a:pPr>
            <a:r>
              <a:rPr lang="ru-RU" sz="4400" b="1" i="1" dirty="0" smtClean="0"/>
              <a:t>В. А. Сухомлинский.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Игры с предметами (</a:t>
            </a:r>
            <a:r>
              <a:rPr lang="ru-RU" sz="2700" b="0" i="0" dirty="0" smtClean="0"/>
  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</a:t>
            </a:r>
            <a:r>
              <a:rPr lang="ru-RU" b="0" i="0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Настольно-печатные игры </a:t>
            </a:r>
            <a:r>
              <a:rPr lang="ru-RU" sz="2700" dirty="0" smtClean="0"/>
              <a:t>(</a:t>
            </a:r>
            <a:r>
              <a:rPr lang="ru-RU" sz="2700" b="0" i="0" dirty="0" smtClean="0"/>
  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задач)</a:t>
            </a:r>
            <a:endParaRPr lang="ru-RU" sz="2700" dirty="0"/>
          </a:p>
          <a:p>
            <a:pPr lvl="0"/>
            <a:r>
              <a:rPr lang="ru-RU" dirty="0" smtClean="0"/>
              <a:t>Словесные игры </a:t>
            </a:r>
            <a:r>
              <a:rPr lang="ru-RU" sz="2700" dirty="0" smtClean="0"/>
              <a:t>(</a:t>
            </a:r>
            <a:r>
              <a:rPr lang="ru-RU" sz="2700" i="0" dirty="0" smtClean="0"/>
  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обстоятельствах)</a:t>
            </a:r>
            <a:endParaRPr lang="ru-RU" sz="27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Каталки и тележки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СЕНСОРИКА\IMG_20180402_1642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8478"/>
          <a:stretch/>
        </p:blipFill>
        <p:spPr bwMode="auto">
          <a:xfrm rot="464176">
            <a:off x="5148064" y="2060848"/>
            <a:ext cx="2743200" cy="36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СЕНСОРИКА\IMG_20180402_16414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637">
            <a:off x="1403648" y="2067712"/>
            <a:ext cx="2743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Сачки, удочки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истратор\Desktop\СЕНСОРИКА\IMG_20180402_1634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/>
          <a:stretch/>
        </p:blipFill>
        <p:spPr bwMode="auto">
          <a:xfrm>
            <a:off x="2435961" y="2584437"/>
            <a:ext cx="2743200" cy="31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Кнопки, застёжки, замочки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дминистратор\Desktop\СЕНСОРИКА\IMG_20180402_1623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8"/>
          <a:stretch/>
        </p:blipFill>
        <p:spPr bwMode="auto">
          <a:xfrm rot="20967391">
            <a:off x="1150176" y="2062161"/>
            <a:ext cx="2743200" cy="39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SC\Desktop\IMG_20180403_152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048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Отвинчиваем-завинчиваем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истратор\Desktop\СЕНСОРИКА\IMG_20180328_161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43">
            <a:off x="5220073" y="1881247"/>
            <a:ext cx="27432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esktop\СЕНСОРИКА\IMG_20180328_161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050">
            <a:off x="1142240" y="1952710"/>
            <a:ext cx="2743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Нанизываем бусы, шнуровки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СЕНСОРИКА\IMG_20180329_1624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-7371" r="-455" b="13910"/>
          <a:stretch/>
        </p:blipFill>
        <p:spPr bwMode="auto">
          <a:xfrm rot="21180903">
            <a:off x="1043608" y="1268760"/>
            <a:ext cx="2715577" cy="42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SC\Desktop\IMG_20180403_1525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r="5849"/>
          <a:stretch/>
        </p:blipFill>
        <p:spPr bwMode="auto">
          <a:xfrm rot="496486">
            <a:off x="4499992" y="1772816"/>
            <a:ext cx="44616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411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 «Луковниковская средняя общеобразовательная школа»</vt:lpstr>
      <vt:lpstr>Познавательное развитие -</vt:lpstr>
      <vt:lpstr>Презентация PowerPoint</vt:lpstr>
      <vt:lpstr>Дидактические игры: </vt:lpstr>
      <vt:lpstr>Каталки и тележки</vt:lpstr>
      <vt:lpstr>Сачки, удочки</vt:lpstr>
      <vt:lpstr>Кнопки, застёжки, замочки</vt:lpstr>
      <vt:lpstr>Отвинчиваем-завинчиваем </vt:lpstr>
      <vt:lpstr>Нанизываем бусы, шнуровки</vt:lpstr>
      <vt:lpstr>Игры с прищепками</vt:lpstr>
      <vt:lpstr>Игры с пирамидкой </vt:lpstr>
      <vt:lpstr>Игры с вкладышами</vt:lpstr>
      <vt:lpstr>Игры с кубиками</vt:lpstr>
      <vt:lpstr>Игры с конструктором</vt:lpstr>
      <vt:lpstr>Составные картинки </vt:lpstr>
      <vt:lpstr>Мозаика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«Луовниковская средняя общеобразовательная школа»</dc:title>
  <dc:creator>Пользователь Windows</dc:creator>
  <cp:lastModifiedBy>TSC</cp:lastModifiedBy>
  <cp:revision>18</cp:revision>
  <dcterms:created xsi:type="dcterms:W3CDTF">2018-04-03T10:17:01Z</dcterms:created>
  <dcterms:modified xsi:type="dcterms:W3CDTF">2019-03-24T09:51:56Z</dcterms:modified>
</cp:coreProperties>
</file>