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3EB69-CA84-4D2D-B116-A9D8601ACCC5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7D16B-D45C-4901-B525-6C697FEF5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661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D31664-7677-485D-90AD-4BE559CF5E77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mtClean="0"/>
          </a:p>
        </p:txBody>
      </p:sp>
      <p:sp>
        <p:nvSpPr>
          <p:cNvPr id="4101" name="Нижний колонтитул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187244" y="0"/>
            <a:ext cx="7956756" cy="134076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Работа по безопасности дорожного </a:t>
            </a:r>
            <a:b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движения в МБОУ «</a:t>
            </a:r>
            <a:r>
              <a:rPr lang="ru-RU" sz="2800" b="1" dirty="0" err="1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Луковниковская</a:t>
            </a:r>
            <a:r>
              <a:rPr lang="ru-RU" sz="2800" b="1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СОШ»</a:t>
            </a:r>
            <a:endParaRPr lang="ru-RU" sz="2800" b="1" dirty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5013325"/>
            <a:ext cx="5553699" cy="719138"/>
          </a:xfrm>
          <a:prstGeom prst="rect">
            <a:avLst/>
          </a:prstGeom>
          <a:ln>
            <a:noFill/>
          </a:ln>
        </p:spPr>
        <p:txBody>
          <a:bodyPr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kern="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1340768"/>
            <a:ext cx="6408712" cy="3312368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Выставка книг для учащихся «Я и дорога»,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Выставка детских рисунков «Дорога и мы!»,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Маршруты безопасного движения в школу и обратно,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Распространение памяток, листовок «Безопасная дорога»,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Обновление стенда по безопасности дорожного движения.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Участники мероприятия: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учащиеся 1-11 классов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детей к пропаганде соблюдения правил поведения на улицах и дорогах, снижение количества ДТП с участием детей и подростков, совершенствование  уровня накопленных практических навыков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: 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воспитание ответственности у детей за свое поведение</a:t>
            </a:r>
          </a:p>
          <a:p>
            <a:pPr>
              <a:buNone/>
              <a:defRPr/>
            </a:pP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3083" name="Rectangle 26"/>
          <p:cNvSpPr>
            <a:spLocks noChangeArrowheads="1"/>
          </p:cNvSpPr>
          <p:nvPr/>
        </p:nvSpPr>
        <p:spPr bwMode="auto">
          <a:xfrm>
            <a:off x="0" y="-63500"/>
            <a:ext cx="139675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               </a:t>
            </a:r>
            <a:endParaRPr lang="ru-RU" altLang="ru-RU" sz="800"/>
          </a:p>
          <a:p>
            <a:pPr eaLnBrk="0" hangingPunct="0"/>
            <a:endParaRPr lang="ru-RU" altLang="ru-RU"/>
          </a:p>
        </p:txBody>
      </p:sp>
      <p:sp>
        <p:nvSpPr>
          <p:cNvPr id="3084" name="Rectangle 27"/>
          <p:cNvSpPr>
            <a:spLocks noChangeArrowheads="1"/>
          </p:cNvSpPr>
          <p:nvPr/>
        </p:nvSpPr>
        <p:spPr bwMode="auto">
          <a:xfrm>
            <a:off x="0" y="9247287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</a:t>
            </a:r>
            <a:endParaRPr lang="ru-RU" altLang="ru-RU"/>
          </a:p>
        </p:txBody>
      </p:sp>
      <p:sp>
        <p:nvSpPr>
          <p:cNvPr id="3085" name="Rectangle 28"/>
          <p:cNvSpPr>
            <a:spLocks noChangeArrowheads="1"/>
          </p:cNvSpPr>
          <p:nvPr/>
        </p:nvSpPr>
        <p:spPr bwMode="auto">
          <a:xfrm>
            <a:off x="0" y="10342662"/>
            <a:ext cx="723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altLang="ru-RU" sz="1400">
                <a:solidFill>
                  <a:srgbClr val="376092"/>
                </a:solidFill>
                <a:latin typeface="Times New Roman" pitchFamily="18" charset="0"/>
              </a:rPr>
              <a:t>            </a:t>
            </a:r>
            <a:endParaRPr lang="ru-RU" altLang="ru-RU"/>
          </a:p>
        </p:txBody>
      </p:sp>
      <p:pic>
        <p:nvPicPr>
          <p:cNvPr id="1026" name="Picture 2" descr="C:\Users\Татьяна\Desktop\IMG_20180913_1324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124744"/>
            <a:ext cx="2133600" cy="2673350"/>
          </a:xfrm>
          <a:prstGeom prst="rect">
            <a:avLst/>
          </a:prstGeom>
          <a:noFill/>
        </p:spPr>
      </p:pic>
      <p:pic>
        <p:nvPicPr>
          <p:cNvPr id="1027" name="Picture 3" descr="C:\Users\Татьяна\Desktop\IMG_20180907_10410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869" y="4373445"/>
            <a:ext cx="2659971" cy="2165312"/>
          </a:xfrm>
          <a:prstGeom prst="rect">
            <a:avLst/>
          </a:prstGeom>
          <a:noFill/>
        </p:spPr>
      </p:pic>
      <p:pic>
        <p:nvPicPr>
          <p:cNvPr id="1028" name="Picture 4" descr="C:\Users\Татьяна\Desktop\IMG_20180907_10493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373445"/>
            <a:ext cx="2815673" cy="2326010"/>
          </a:xfrm>
          <a:prstGeom prst="rect">
            <a:avLst/>
          </a:prstGeom>
          <a:noFill/>
        </p:spPr>
      </p:pic>
      <p:pic>
        <p:nvPicPr>
          <p:cNvPr id="2" name="Picture 2" descr="C:\Users\ОВ\Desktop\Новая папка\IMG_20180913_15481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7" y="4005064"/>
            <a:ext cx="2493640" cy="2430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68952" cy="121500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 по безопасности дорожного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движения в МБОУ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484784"/>
            <a:ext cx="5614998" cy="3240359"/>
          </a:xfrm>
          <a:prstGeom prst="rect">
            <a:avLst/>
          </a:prstGeom>
          <a:solidFill>
            <a:srgbClr val="B9CDE5">
              <a:alpha val="31000"/>
            </a:srgbClr>
          </a:solidFill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Классные тематические часы,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Внеклассные мероприятия,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Инструктажи, викторины, игры-беседы.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Участники мероприятия: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учащиеся 1-11 классов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детей к пропаганде соблюдения правил поведения на улицах и дорогах, снижение количества ДТП с участием детей и подростков, совершенствование  уровня накопленных практических навыков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: 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воспитание ответственности у детей за свое поведение</a:t>
            </a:r>
          </a:p>
          <a:p>
            <a:pPr>
              <a:buNone/>
              <a:defRPr/>
            </a:pPr>
            <a: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/>
            </a:r>
            <a:br>
              <a:rPr lang="ru-RU" altLang="ru-RU" sz="13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</a:b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3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5" name="Picture 3" descr="C:\Users\ОВ\Desktop\Новая папка\IMG_20180926_1310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1500174"/>
            <a:ext cx="2319992" cy="2161184"/>
          </a:xfrm>
          <a:prstGeom prst="rect">
            <a:avLst/>
          </a:prstGeom>
          <a:noFill/>
        </p:spPr>
      </p:pic>
      <p:pic>
        <p:nvPicPr>
          <p:cNvPr id="6" name="Picture 4" descr="C:\Users\ОВ\Desktop\Новая папка\IMG_20180925_14374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3941472"/>
            <a:ext cx="2827376" cy="2500306"/>
          </a:xfrm>
          <a:prstGeom prst="rect">
            <a:avLst/>
          </a:prstGeom>
          <a:noFill/>
        </p:spPr>
      </p:pic>
      <p:pic>
        <p:nvPicPr>
          <p:cNvPr id="7" name="Picture 4" descr="C:\Users\Татьяна\Desktop\Новая папка (3)\IMG_20180904_12464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571876"/>
            <a:ext cx="2448272" cy="3071810"/>
          </a:xfrm>
          <a:prstGeom prst="rect">
            <a:avLst/>
          </a:prstGeom>
          <a:noFill/>
        </p:spPr>
      </p:pic>
      <p:pic>
        <p:nvPicPr>
          <p:cNvPr id="1026" name="Picture 2" descr="C:\Users\школа\Desktop\Новая папка\IMG_20180904_11045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99992"/>
            <a:ext cx="2205608" cy="2783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 по безопасности дорожного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движения в МБОУ «Луковниковская СОШ»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5050904" cy="44973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Классные и общешкольные родительские собрания по вопросам разъяснения требований ПДД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Всемирный день памяти жертв ДТП</a:t>
            </a:r>
          </a:p>
          <a:p>
            <a:pPr>
              <a:spcBef>
                <a:spcPct val="0"/>
              </a:spcBef>
              <a:buNone/>
              <a:defRPr/>
            </a:pPr>
            <a:endParaRPr lang="ru-RU" altLang="ru-RU" sz="14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just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Участники мероприятия: 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Родители учащихся, учащиеся 1-11 классов, воспитанники д\с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родителей к пропаганде соблюдения правил дорожного движения, повышение культуры участников дорожного движения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: </a:t>
            </a:r>
            <a:r>
              <a:rPr lang="ru-RU" altLang="ru-RU" sz="1400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ответственность на дороге у всех участников дорожного движения</a:t>
            </a:r>
            <a:endParaRPr lang="ru-RU" dirty="0"/>
          </a:p>
        </p:txBody>
      </p:sp>
      <p:pic>
        <p:nvPicPr>
          <p:cNvPr id="4" name="Picture 3" descr="C:\Users\Татьяна\Desktop\Новая папка (3)\IMG_20180907_0844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459068"/>
            <a:ext cx="2952328" cy="2618004"/>
          </a:xfrm>
          <a:prstGeom prst="rect">
            <a:avLst/>
          </a:prstGeom>
          <a:noFill/>
        </p:spPr>
      </p:pic>
      <p:pic>
        <p:nvPicPr>
          <p:cNvPr id="5" name="Picture 2" descr="G:\заметки 2018-19\общешкольное родительское собрание\АГИТБРИГАД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77072"/>
            <a:ext cx="2448272" cy="2140260"/>
          </a:xfrm>
          <a:prstGeom prst="rect">
            <a:avLst/>
          </a:prstGeom>
          <a:noFill/>
        </p:spPr>
      </p:pic>
      <p:pic>
        <p:nvPicPr>
          <p:cNvPr id="2050" name="Picture 2" descr="C:\Users\школа\Desktop\Новая папка\IMG_20180903_12552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077072"/>
            <a:ext cx="2357716" cy="219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школа\Desktop\Новая папка\IMG_20180904_10401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135151"/>
            <a:ext cx="2277616" cy="2453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Работа по безопасности дорожного 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движения в МБОУ «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Луковниковская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27649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Внеклассное мероприятие «Посвящение в пешеходы»</a:t>
            </a:r>
          </a:p>
          <a:p>
            <a:pPr marL="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соревнования «Безопасное колесо»</a:t>
            </a:r>
          </a:p>
          <a:p>
            <a:pPr marL="0" indent="0">
              <a:buNone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«Основы безопасности жизнедеятельности»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рисунков </a:t>
            </a:r>
            <a:r>
              <a:rPr lang="ru-RU" altLang="ru-RU" sz="1400" b="1" dirty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«Дорога и мы!»,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Участники </a:t>
            </a:r>
            <a:r>
              <a:rPr lang="ru-RU" altLang="ru-RU" sz="14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мероприятия:</a:t>
            </a:r>
            <a:r>
              <a:rPr lang="ru-RU" altLang="ru-RU" sz="14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учащиеся 1-11 классов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ru-RU" altLang="ru-RU" sz="14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Цель:</a:t>
            </a:r>
            <a:r>
              <a:rPr lang="ru-RU" altLang="ru-RU" sz="14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привлечение детей к пропаганде соблюдения правил поведения на улицах и дорогах, снижение количества ДТП с участием детей и подростков, совершенствование  уровня накопленных практических навыков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ru-RU" altLang="ru-RU" sz="1400" b="1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: </a:t>
            </a:r>
            <a:r>
              <a:rPr lang="ru-RU" altLang="ru-RU" sz="1400" dirty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воспитание ответственности у детей за свое поведение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е </a:t>
            </a:r>
            <a:r>
              <a:rPr lang="ru-RU" altLang="ru-RU" sz="1400" b="1" dirty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стенда по безопасности дорожного движения.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ru-RU" altLang="ru-RU" sz="1400" b="1" dirty="0">
              <a:solidFill>
                <a:prstClr val="white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r>
              <a:rPr lang="ru-RU" altLang="ru-RU" sz="1400" b="1" dirty="0" smtClean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Результат </a:t>
            </a:r>
            <a:r>
              <a:rPr lang="ru-RU" altLang="ru-RU" sz="1400" b="1" dirty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: </a:t>
            </a:r>
            <a:r>
              <a:rPr lang="ru-RU" altLang="ru-RU" sz="1400" dirty="0">
                <a:solidFill>
                  <a:prstClr val="white"/>
                </a:solidFill>
                <a:latin typeface="Times New Roman" pitchFamily="18" charset="0"/>
                <a:ea typeface="Verdana" pitchFamily="34" charset="0"/>
                <a:cs typeface="Times New Roman" pitchFamily="18" charset="0"/>
              </a:rPr>
              <a:t>воспитание ответственности у детей за свое поведение</a:t>
            </a:r>
          </a:p>
          <a:p>
            <a:endParaRPr lang="ru-RU" dirty="0"/>
          </a:p>
        </p:txBody>
      </p:sp>
      <p:pic>
        <p:nvPicPr>
          <p:cNvPr id="4" name="Picture 5" descr="C:\Users\ОВ\Desktop\Новая папка\IMG_20180925_1455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6561" y="1628800"/>
            <a:ext cx="2808312" cy="4032448"/>
          </a:xfrm>
          <a:prstGeom prst="rect">
            <a:avLst/>
          </a:prstGeom>
          <a:noFill/>
        </p:spPr>
      </p:pic>
      <p:pic>
        <p:nvPicPr>
          <p:cNvPr id="5" name="Picture 3" descr="C:\Users\ОВ\Desktop\Новая папка\IMG_20180926_1310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890623"/>
            <a:ext cx="2489733" cy="2679791"/>
          </a:xfrm>
          <a:prstGeom prst="rect">
            <a:avLst/>
          </a:prstGeom>
          <a:noFill/>
        </p:spPr>
      </p:pic>
      <p:pic>
        <p:nvPicPr>
          <p:cNvPr id="3074" name="Picture 2" descr="C:\Users\школа\Desktop\Новая папка\IMG_20180903_12552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925577"/>
            <a:ext cx="2841625" cy="264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9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296</Words>
  <Application>Microsoft Office PowerPoint</Application>
  <PresentationFormat>Экран (4:3)</PresentationFormat>
  <Paragraphs>43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Работа по безопасности дорожного  движения в МБОУ «Луковниковская СОШ»</vt:lpstr>
      <vt:lpstr>Работа по безопасности дорожного  движения в МБОУ «Луковниковская СОШ»</vt:lpstr>
      <vt:lpstr>Работа по безопасности дорожного  движения в МБОУ «Луковниковская СОШ»</vt:lpstr>
      <vt:lpstr>Работа по безопасности дорожного  движения в МБОУ «Луковниковская СОШ»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СТАРИЦКИЙ РАЙОН</dc:title>
  <dc:creator>Луковниковская СОШ</dc:creator>
  <cp:lastModifiedBy>школа</cp:lastModifiedBy>
  <cp:revision>19</cp:revision>
  <dcterms:created xsi:type="dcterms:W3CDTF">2017-09-08T11:26:22Z</dcterms:created>
  <dcterms:modified xsi:type="dcterms:W3CDTF">2019-02-26T12:49:20Z</dcterms:modified>
</cp:coreProperties>
</file>